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7" r:id="rId5"/>
    <p:sldId id="268" r:id="rId6"/>
    <p:sldId id="261" r:id="rId7"/>
    <p:sldId id="263" r:id="rId8"/>
    <p:sldId id="264" r:id="rId9"/>
    <p:sldId id="259" r:id="rId10"/>
    <p:sldId id="266"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702" autoAdjust="0"/>
    <p:restoredTop sz="94660"/>
  </p:normalViewPr>
  <p:slideViewPr>
    <p:cSldViewPr snapToGrid="0">
      <p:cViewPr varScale="1">
        <p:scale>
          <a:sx n="91" d="100"/>
          <a:sy n="91"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将広 馬場" userId="4a612cdd6a1c0283" providerId="LiveId" clId="{E3A12786-8B7C-4819-83BE-B164CF01D38B}"/>
    <pc:docChg chg="undo custSel addSld delSld modSld">
      <pc:chgData name="将広 馬場" userId="4a612cdd6a1c0283" providerId="LiveId" clId="{E3A12786-8B7C-4819-83BE-B164CF01D38B}" dt="2026-05-22T08:18:22.186" v="956" actId="1076"/>
      <pc:docMkLst>
        <pc:docMk/>
      </pc:docMkLst>
      <pc:sldChg chg="modSp mod">
        <pc:chgData name="将広 馬場" userId="4a612cdd6a1c0283" providerId="LiveId" clId="{E3A12786-8B7C-4819-83BE-B164CF01D38B}" dt="2026-05-06T10:22:43.905" v="417" actId="20577"/>
        <pc:sldMkLst>
          <pc:docMk/>
          <pc:sldMk cId="1525353625" sldId="256"/>
        </pc:sldMkLst>
        <pc:spChg chg="mod">
          <ac:chgData name="将広 馬場" userId="4a612cdd6a1c0283" providerId="LiveId" clId="{E3A12786-8B7C-4819-83BE-B164CF01D38B}" dt="2026-05-06T10:22:43.905" v="417" actId="20577"/>
          <ac:spMkLst>
            <pc:docMk/>
            <pc:sldMk cId="1525353625" sldId="256"/>
            <ac:spMk id="4" creationId="{22BB1A64-F4A0-4EAB-541D-F162DC8F2D94}"/>
          </ac:spMkLst>
        </pc:spChg>
      </pc:sldChg>
      <pc:sldChg chg="modSp mod">
        <pc:chgData name="将広 馬場" userId="4a612cdd6a1c0283" providerId="LiveId" clId="{E3A12786-8B7C-4819-83BE-B164CF01D38B}" dt="2026-05-22T08:10:27.830" v="759" actId="20577"/>
        <pc:sldMkLst>
          <pc:docMk/>
          <pc:sldMk cId="485165273" sldId="257"/>
        </pc:sldMkLst>
        <pc:spChg chg="mod">
          <ac:chgData name="将広 馬場" userId="4a612cdd6a1c0283" providerId="LiveId" clId="{E3A12786-8B7C-4819-83BE-B164CF01D38B}" dt="2026-05-22T08:10:27.830" v="759" actId="20577"/>
          <ac:spMkLst>
            <pc:docMk/>
            <pc:sldMk cId="485165273" sldId="257"/>
            <ac:spMk id="2" creationId="{129A871D-C8C4-7D6E-1D5B-46C82E1E1D6B}"/>
          </ac:spMkLst>
        </pc:spChg>
        <pc:spChg chg="mod">
          <ac:chgData name="将広 馬場" userId="4a612cdd6a1c0283" providerId="LiveId" clId="{E3A12786-8B7C-4819-83BE-B164CF01D38B}" dt="2026-05-22T08:07:38.637" v="697" actId="1076"/>
          <ac:spMkLst>
            <pc:docMk/>
            <pc:sldMk cId="485165273" sldId="257"/>
            <ac:spMk id="9" creationId="{A0EDA063-A7D4-E5FF-AF10-6AFAA95B72D2}"/>
          </ac:spMkLst>
        </pc:spChg>
        <pc:graphicFrameChg chg="mod modGraphic">
          <ac:chgData name="将広 馬場" userId="4a612cdd6a1c0283" providerId="LiveId" clId="{E3A12786-8B7C-4819-83BE-B164CF01D38B}" dt="2026-05-22T08:07:33.598" v="696" actId="20577"/>
          <ac:graphicFrameMkLst>
            <pc:docMk/>
            <pc:sldMk cId="485165273" sldId="257"/>
            <ac:graphicFrameMk id="6" creationId="{E918ED39-BDC6-D297-5689-F3EE87CBB9C2}"/>
          </ac:graphicFrameMkLst>
        </pc:graphicFrameChg>
      </pc:sldChg>
      <pc:sldChg chg="delSp modSp mod">
        <pc:chgData name="将広 馬場" userId="4a612cdd6a1c0283" providerId="LiveId" clId="{E3A12786-8B7C-4819-83BE-B164CF01D38B}" dt="2026-05-22T08:10:42.157" v="781" actId="1076"/>
        <pc:sldMkLst>
          <pc:docMk/>
          <pc:sldMk cId="3253971601" sldId="258"/>
        </pc:sldMkLst>
        <pc:spChg chg="mod">
          <ac:chgData name="将広 馬場" userId="4a612cdd6a1c0283" providerId="LiveId" clId="{E3A12786-8B7C-4819-83BE-B164CF01D38B}" dt="2026-05-22T08:10:42.157" v="781" actId="1076"/>
          <ac:spMkLst>
            <pc:docMk/>
            <pc:sldMk cId="3253971601" sldId="258"/>
            <ac:spMk id="2" creationId="{649654D5-8CD2-CCC7-148C-84CAACA0CB2E}"/>
          </ac:spMkLst>
        </pc:spChg>
        <pc:spChg chg="del mod">
          <ac:chgData name="将広 馬場" userId="4a612cdd6a1c0283" providerId="LiveId" clId="{E3A12786-8B7C-4819-83BE-B164CF01D38B}" dt="2026-05-22T08:09:07.760" v="702" actId="478"/>
          <ac:spMkLst>
            <pc:docMk/>
            <pc:sldMk cId="3253971601" sldId="258"/>
            <ac:spMk id="8" creationId="{4F659D2B-9F38-41D2-88B8-CC30A3608196}"/>
          </ac:spMkLst>
        </pc:spChg>
        <pc:graphicFrameChg chg="mod modGraphic">
          <ac:chgData name="将広 馬場" userId="4a612cdd6a1c0283" providerId="LiveId" clId="{E3A12786-8B7C-4819-83BE-B164CF01D38B}" dt="2026-05-22T08:10:38.892" v="780" actId="1076"/>
          <ac:graphicFrameMkLst>
            <pc:docMk/>
            <pc:sldMk cId="3253971601" sldId="258"/>
            <ac:graphicFrameMk id="4" creationId="{E37DA68F-0639-20A3-B32F-0C755D91D583}"/>
          </ac:graphicFrameMkLst>
        </pc:graphicFrameChg>
        <pc:graphicFrameChg chg="del">
          <ac:chgData name="将広 馬場" userId="4a612cdd6a1c0283" providerId="LiveId" clId="{E3A12786-8B7C-4819-83BE-B164CF01D38B}" dt="2026-05-22T08:09:04.844" v="701" actId="478"/>
          <ac:graphicFrameMkLst>
            <pc:docMk/>
            <pc:sldMk cId="3253971601" sldId="258"/>
            <ac:graphicFrameMk id="7" creationId="{D368F18C-CB6F-0C30-5EE6-CF86B1566D32}"/>
          </ac:graphicFrameMkLst>
        </pc:graphicFrameChg>
      </pc:sldChg>
      <pc:sldChg chg="addSp delSp modSp mod">
        <pc:chgData name="将広 馬場" userId="4a612cdd6a1c0283" providerId="LiveId" clId="{E3A12786-8B7C-4819-83BE-B164CF01D38B}" dt="2026-05-06T10:08:47.505" v="143" actId="1076"/>
        <pc:sldMkLst>
          <pc:docMk/>
          <pc:sldMk cId="2497522129" sldId="259"/>
        </pc:sldMkLst>
        <pc:spChg chg="add mod">
          <ac:chgData name="将広 馬場" userId="4a612cdd6a1c0283" providerId="LiveId" clId="{E3A12786-8B7C-4819-83BE-B164CF01D38B}" dt="2026-05-06T10:08:47.505" v="143" actId="1076"/>
          <ac:spMkLst>
            <pc:docMk/>
            <pc:sldMk cId="2497522129" sldId="259"/>
            <ac:spMk id="3" creationId="{28844E2D-DCF8-442C-A45A-2469337CCC2B}"/>
          </ac:spMkLst>
        </pc:spChg>
      </pc:sldChg>
      <pc:sldChg chg="addSp delSp modSp mod">
        <pc:chgData name="将広 馬場" userId="4a612cdd6a1c0283" providerId="LiveId" clId="{E3A12786-8B7C-4819-83BE-B164CF01D38B}" dt="2026-05-06T10:10:28.837" v="184" actId="20577"/>
        <pc:sldMkLst>
          <pc:docMk/>
          <pc:sldMk cId="147650234" sldId="261"/>
        </pc:sldMkLst>
        <pc:spChg chg="add mod">
          <ac:chgData name="将広 馬場" userId="4a612cdd6a1c0283" providerId="LiveId" clId="{E3A12786-8B7C-4819-83BE-B164CF01D38B}" dt="2026-05-06T10:10:28.837" v="184" actId="20577"/>
          <ac:spMkLst>
            <pc:docMk/>
            <pc:sldMk cId="147650234" sldId="261"/>
            <ac:spMk id="3" creationId="{604299A2-561E-6DDE-E707-FEDDD42A3D53}"/>
          </ac:spMkLst>
        </pc:spChg>
      </pc:sldChg>
      <pc:sldChg chg="modSp add del mod">
        <pc:chgData name="将広 馬場" userId="4a612cdd6a1c0283" providerId="LiveId" clId="{E3A12786-8B7C-4819-83BE-B164CF01D38B}" dt="2026-05-21T01:37:11.240" v="556" actId="47"/>
        <pc:sldMkLst>
          <pc:docMk/>
          <pc:sldMk cId="891358514" sldId="262"/>
        </pc:sldMkLst>
      </pc:sldChg>
      <pc:sldChg chg="modSp mod">
        <pc:chgData name="将広 馬場" userId="4a612cdd6a1c0283" providerId="LiveId" clId="{E3A12786-8B7C-4819-83BE-B164CF01D38B}" dt="2026-05-06T10:20:09.547" v="414" actId="20577"/>
        <pc:sldMkLst>
          <pc:docMk/>
          <pc:sldMk cId="2847175992" sldId="263"/>
        </pc:sldMkLst>
        <pc:spChg chg="mod">
          <ac:chgData name="将広 馬場" userId="4a612cdd6a1c0283" providerId="LiveId" clId="{E3A12786-8B7C-4819-83BE-B164CF01D38B}" dt="2026-05-06T10:20:09.547" v="414" actId="20577"/>
          <ac:spMkLst>
            <pc:docMk/>
            <pc:sldMk cId="2847175992" sldId="263"/>
            <ac:spMk id="2" creationId="{4E89DCFC-D782-742D-EC63-BB4D2AC5F0A0}"/>
          </ac:spMkLst>
        </pc:spChg>
        <pc:spChg chg="mod">
          <ac:chgData name="将広 馬場" userId="4a612cdd6a1c0283" providerId="LiveId" clId="{E3A12786-8B7C-4819-83BE-B164CF01D38B}" dt="2026-05-06T10:09:25.726" v="155" actId="20577"/>
          <ac:spMkLst>
            <pc:docMk/>
            <pc:sldMk cId="2847175992" sldId="263"/>
            <ac:spMk id="4" creationId="{7C0219DE-A873-9DA2-9EA8-6350ED1E796C}"/>
          </ac:spMkLst>
        </pc:spChg>
      </pc:sldChg>
      <pc:sldChg chg="addSp delSp modSp mod">
        <pc:chgData name="将広 馬場" userId="4a612cdd6a1c0283" providerId="LiveId" clId="{E3A12786-8B7C-4819-83BE-B164CF01D38B}" dt="2026-05-06T10:10:54.944" v="190" actId="1076"/>
        <pc:sldMkLst>
          <pc:docMk/>
          <pc:sldMk cId="726654043" sldId="264"/>
        </pc:sldMkLst>
        <pc:spChg chg="mod">
          <ac:chgData name="将広 馬場" userId="4a612cdd6a1c0283" providerId="LiveId" clId="{E3A12786-8B7C-4819-83BE-B164CF01D38B}" dt="2026-05-06T10:10:54.944" v="190" actId="1076"/>
          <ac:spMkLst>
            <pc:docMk/>
            <pc:sldMk cId="726654043" sldId="264"/>
            <ac:spMk id="3" creationId="{B9510B12-9EFE-82BB-8C6A-9FC7C734DA8E}"/>
          </ac:spMkLst>
        </pc:spChg>
        <pc:spChg chg="mod">
          <ac:chgData name="将広 馬場" userId="4a612cdd6a1c0283" providerId="LiveId" clId="{E3A12786-8B7C-4819-83BE-B164CF01D38B}" dt="2026-05-06T10:09:32.040" v="165" actId="20577"/>
          <ac:spMkLst>
            <pc:docMk/>
            <pc:sldMk cId="726654043" sldId="264"/>
            <ac:spMk id="4" creationId="{7C315CDC-F2D5-C7BE-58F4-EC3C902C2CFF}"/>
          </ac:spMkLst>
        </pc:spChg>
        <pc:spChg chg="add mod">
          <ac:chgData name="将広 馬場" userId="4a612cdd6a1c0283" providerId="LiveId" clId="{E3A12786-8B7C-4819-83BE-B164CF01D38B}" dt="2026-05-06T10:10:50.660" v="189" actId="1076"/>
          <ac:spMkLst>
            <pc:docMk/>
            <pc:sldMk cId="726654043" sldId="264"/>
            <ac:spMk id="5" creationId="{5EE91E41-BCA7-E156-CF17-29C7C4A5A04F}"/>
          </ac:spMkLst>
        </pc:spChg>
      </pc:sldChg>
      <pc:sldChg chg="modSp mod">
        <pc:chgData name="将広 馬場" userId="4a612cdd6a1c0283" providerId="LiveId" clId="{E3A12786-8B7C-4819-83BE-B164CF01D38B}" dt="2026-05-06T10:24:34.963" v="492" actId="20577"/>
        <pc:sldMkLst>
          <pc:docMk/>
          <pc:sldMk cId="1373127061" sldId="266"/>
        </pc:sldMkLst>
        <pc:spChg chg="mod">
          <ac:chgData name="将広 馬場" userId="4a612cdd6a1c0283" providerId="LiveId" clId="{E3A12786-8B7C-4819-83BE-B164CF01D38B}" dt="2026-05-06T10:24:34.963" v="492" actId="20577"/>
          <ac:spMkLst>
            <pc:docMk/>
            <pc:sldMk cId="1373127061" sldId="266"/>
            <ac:spMk id="12" creationId="{E2F21429-D47A-3244-5766-11F73B115308}"/>
          </ac:spMkLst>
        </pc:spChg>
        <pc:graphicFrameChg chg="modGraphic">
          <ac:chgData name="将広 馬場" userId="4a612cdd6a1c0283" providerId="LiveId" clId="{E3A12786-8B7C-4819-83BE-B164CF01D38B}" dt="2026-05-06T10:16:48.157" v="239" actId="6549"/>
          <ac:graphicFrameMkLst>
            <pc:docMk/>
            <pc:sldMk cId="1373127061" sldId="266"/>
            <ac:graphicFrameMk id="2" creationId="{86A9D344-3118-95C1-AC20-5275CC49EF9D}"/>
          </ac:graphicFrameMkLst>
        </pc:graphicFrameChg>
        <pc:cxnChg chg="mod">
          <ac:chgData name="将広 馬場" userId="4a612cdd6a1c0283" providerId="LiveId" clId="{E3A12786-8B7C-4819-83BE-B164CF01D38B}" dt="2026-05-06T10:21:25.269" v="415" actId="1076"/>
          <ac:cxnSpMkLst>
            <pc:docMk/>
            <pc:sldMk cId="1373127061" sldId="266"/>
            <ac:cxnSpMk id="10" creationId="{53EA6696-4081-E6BF-9749-F7291C9FD108}"/>
          </ac:cxnSpMkLst>
        </pc:cxnChg>
      </pc:sldChg>
      <pc:sldChg chg="del">
        <pc:chgData name="将広 馬場" userId="4a612cdd6a1c0283" providerId="LiveId" clId="{E3A12786-8B7C-4819-83BE-B164CF01D38B}" dt="2026-05-06T10:09:03.062" v="145" actId="47"/>
        <pc:sldMkLst>
          <pc:docMk/>
          <pc:sldMk cId="1041604534" sldId="267"/>
        </pc:sldMkLst>
      </pc:sldChg>
      <pc:sldChg chg="modSp add mod">
        <pc:chgData name="将広 馬場" userId="4a612cdd6a1c0283" providerId="LiveId" clId="{E3A12786-8B7C-4819-83BE-B164CF01D38B}" dt="2026-05-22T08:13:07.219" v="932" actId="207"/>
        <pc:sldMkLst>
          <pc:docMk/>
          <pc:sldMk cId="3545160817" sldId="267"/>
        </pc:sldMkLst>
        <pc:spChg chg="mod">
          <ac:chgData name="将広 馬場" userId="4a612cdd6a1c0283" providerId="LiveId" clId="{E3A12786-8B7C-4819-83BE-B164CF01D38B}" dt="2026-05-22T08:10:19.607" v="739" actId="20577"/>
          <ac:spMkLst>
            <pc:docMk/>
            <pc:sldMk cId="3545160817" sldId="267"/>
            <ac:spMk id="2" creationId="{EF0B2848-6652-3A2E-3D1D-5AA839DDA597}"/>
          </ac:spMkLst>
        </pc:spChg>
        <pc:spChg chg="mod">
          <ac:chgData name="将広 馬場" userId="4a612cdd6a1c0283" providerId="LiveId" clId="{E3A12786-8B7C-4819-83BE-B164CF01D38B}" dt="2026-05-22T08:13:07.219" v="932" actId="207"/>
          <ac:spMkLst>
            <pc:docMk/>
            <pc:sldMk cId="3545160817" sldId="267"/>
            <ac:spMk id="9" creationId="{511AFB7A-F11E-F653-22DB-1E8A68B0C478}"/>
          </ac:spMkLst>
        </pc:spChg>
        <pc:graphicFrameChg chg="mod">
          <ac:chgData name="将広 馬場" userId="4a612cdd6a1c0283" providerId="LiveId" clId="{E3A12786-8B7C-4819-83BE-B164CF01D38B}" dt="2026-05-22T08:11:48.972" v="860" actId="1076"/>
          <ac:graphicFrameMkLst>
            <pc:docMk/>
            <pc:sldMk cId="3545160817" sldId="267"/>
            <ac:graphicFrameMk id="6" creationId="{B4488342-F751-83A6-ECED-671D2544961B}"/>
          </ac:graphicFrameMkLst>
        </pc:graphicFrameChg>
      </pc:sldChg>
      <pc:sldChg chg="addSp delSp modSp add mod">
        <pc:chgData name="将広 馬場" userId="4a612cdd6a1c0283" providerId="LiveId" clId="{E3A12786-8B7C-4819-83BE-B164CF01D38B}" dt="2026-05-22T08:18:22.186" v="956" actId="1076"/>
        <pc:sldMkLst>
          <pc:docMk/>
          <pc:sldMk cId="645459263" sldId="268"/>
        </pc:sldMkLst>
        <pc:spChg chg="mod">
          <ac:chgData name="将広 馬場" userId="4a612cdd6a1c0283" providerId="LiveId" clId="{E3A12786-8B7C-4819-83BE-B164CF01D38B}" dt="2026-05-22T08:13:31.456" v="952" actId="6549"/>
          <ac:spMkLst>
            <pc:docMk/>
            <pc:sldMk cId="645459263" sldId="268"/>
            <ac:spMk id="2" creationId="{4871ED41-3F6D-59ED-0A39-5C568710718F}"/>
          </ac:spMkLst>
        </pc:spChg>
        <pc:spChg chg="add del">
          <ac:chgData name="将広 馬場" userId="4a612cdd6a1c0283" providerId="LiveId" clId="{E3A12786-8B7C-4819-83BE-B164CF01D38B}" dt="2026-05-22T08:18:10.457" v="954" actId="22"/>
          <ac:spMkLst>
            <pc:docMk/>
            <pc:sldMk cId="645459263" sldId="268"/>
            <ac:spMk id="6" creationId="{C8EF44C9-2D3C-1590-05F6-777C9117DDCB}"/>
          </ac:spMkLst>
        </pc:spChg>
        <pc:spChg chg="add mod">
          <ac:chgData name="将広 馬場" userId="4a612cdd6a1c0283" providerId="LiveId" clId="{E3A12786-8B7C-4819-83BE-B164CF01D38B}" dt="2026-05-22T08:18:22.186" v="956" actId="1076"/>
          <ac:spMkLst>
            <pc:docMk/>
            <pc:sldMk cId="645459263" sldId="268"/>
            <ac:spMk id="7" creationId="{9811F78B-FE5C-47B6-A012-2EEF56F8CA7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8BA938-343A-4AC6-8DFF-FA2C58B5BF07}" type="datetimeFigureOut">
              <a:rPr kumimoji="1" lang="ja-JP" altLang="en-US" smtClean="0"/>
              <a:t>2026/5/22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175897-3485-43D7-8203-28897888192B}" type="slidenum">
              <a:rPr kumimoji="1" lang="ja-JP" altLang="en-US" smtClean="0"/>
              <a:t>‹#›</a:t>
            </a:fld>
            <a:endParaRPr kumimoji="1" lang="ja-JP" altLang="en-US"/>
          </a:p>
        </p:txBody>
      </p:sp>
    </p:spTree>
    <p:extLst>
      <p:ext uri="{BB962C8B-B14F-4D97-AF65-F5344CB8AC3E}">
        <p14:creationId xmlns:p14="http://schemas.microsoft.com/office/powerpoint/2010/main" val="20730129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B175897-3485-43D7-8203-28897888192B}" type="slidenum">
              <a:rPr kumimoji="1" lang="ja-JP" altLang="en-US" smtClean="0"/>
              <a:t>1</a:t>
            </a:fld>
            <a:endParaRPr kumimoji="1" lang="ja-JP" altLang="en-US"/>
          </a:p>
        </p:txBody>
      </p:sp>
    </p:spTree>
    <p:extLst>
      <p:ext uri="{BB962C8B-B14F-4D97-AF65-F5344CB8AC3E}">
        <p14:creationId xmlns:p14="http://schemas.microsoft.com/office/powerpoint/2010/main" val="3318073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2EE88E-C609-35EC-5E47-3C3C596B699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E6A9B4E-81F5-21E6-C11F-609C241178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77F8911-AA50-1E9C-35C7-2B37F7B8E95B}"/>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5" name="フッター プレースホルダー 4">
            <a:extLst>
              <a:ext uri="{FF2B5EF4-FFF2-40B4-BE49-F238E27FC236}">
                <a16:creationId xmlns:a16="http://schemas.microsoft.com/office/drawing/2014/main" id="{0BA503A2-BC31-6A64-7300-91D50F5F528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FA3913-ABB1-9C46-23A8-F4E4E38F705F}"/>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103553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5FF1E8-2583-A78C-35B5-3BD3035B4A6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93AD977-D62F-A015-31D3-50132331E1A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B8180B-A076-10FC-330E-41C354EC7D84}"/>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5" name="フッター プレースホルダー 4">
            <a:extLst>
              <a:ext uri="{FF2B5EF4-FFF2-40B4-BE49-F238E27FC236}">
                <a16:creationId xmlns:a16="http://schemas.microsoft.com/office/drawing/2014/main" id="{CAFFAC0A-4795-DCC3-9185-3CC9245156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3E7FCEF-071F-DED9-FAD2-130B79A90AB3}"/>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1009537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2BDBBA6-F91C-8B8B-D3A0-A4C1FBF3477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23FC297-8E68-68FD-6378-21EC1AEAAFE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C60752A-723C-FDF7-2381-31555C426625}"/>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5" name="フッター プレースホルダー 4">
            <a:extLst>
              <a:ext uri="{FF2B5EF4-FFF2-40B4-BE49-F238E27FC236}">
                <a16:creationId xmlns:a16="http://schemas.microsoft.com/office/drawing/2014/main" id="{2F1F177E-A2D3-30C0-AD02-7CBEF697D2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9A65245-9B35-B20C-D3AD-7F7C40F35D15}"/>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2860394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148FF7-7409-967B-963B-CFC903BD65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E59AF5D-C5E0-B8E5-B617-B221C26F9D1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FF53BC0-F118-5EBB-7C75-B9F2C49261AE}"/>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5" name="フッター プレースホルダー 4">
            <a:extLst>
              <a:ext uri="{FF2B5EF4-FFF2-40B4-BE49-F238E27FC236}">
                <a16:creationId xmlns:a16="http://schemas.microsoft.com/office/drawing/2014/main" id="{6FCC5510-C579-0B0F-01AA-7C06D6CE6B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ED22015-6BFC-E784-C8B9-FA30712A3F99}"/>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296537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1697E4-C7E2-0F2D-E03C-D1F404660B4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563DFAC-E810-DAE6-1DF8-CDFF27F94B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E087466-F6C6-761E-0859-252DBB7F4809}"/>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5" name="フッター プレースホルダー 4">
            <a:extLst>
              <a:ext uri="{FF2B5EF4-FFF2-40B4-BE49-F238E27FC236}">
                <a16:creationId xmlns:a16="http://schemas.microsoft.com/office/drawing/2014/main" id="{8781BE3B-8C3C-5F37-F336-8EE628541E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DD33E8-C70B-6A46-DB92-966F23A09795}"/>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1451452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428C18-F918-3E14-D8A4-29D60860DD0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5CF2140-56CC-BC6F-213C-FD5EF101B2D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0D87B-0EF5-9714-E5A6-833B15193D5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AF6F131-8C8C-881A-DD11-5AECAFF5A2C6}"/>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6" name="フッター プレースホルダー 5">
            <a:extLst>
              <a:ext uri="{FF2B5EF4-FFF2-40B4-BE49-F238E27FC236}">
                <a16:creationId xmlns:a16="http://schemas.microsoft.com/office/drawing/2014/main" id="{5F406526-1B69-E32C-F617-F2692688BA8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8543483-4491-A107-95A4-1F7F38435EA5}"/>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2916280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E34B1A-0593-CAF9-5188-7FFCA9936C9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9A96CD5-8BCD-13A1-3789-6915C989B6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ECD837E-9651-3AD5-D370-DAF18AA4E22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2F10533-6016-DE05-F394-5A4C791A1E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39953CC-85F6-A7B3-79E8-E252ACE83D1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B241D63-A86B-513F-EE36-1E899786E03D}"/>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8" name="フッター プレースホルダー 7">
            <a:extLst>
              <a:ext uri="{FF2B5EF4-FFF2-40B4-BE49-F238E27FC236}">
                <a16:creationId xmlns:a16="http://schemas.microsoft.com/office/drawing/2014/main" id="{07190658-E0B4-FBB1-C548-8FA9130EFDE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1282F4E-9E87-16AA-C4CD-58AE5EE9B7A2}"/>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3104419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E5F058-62DD-13B4-AB85-A479C82C7A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C091F10-5F3C-7ABE-5A27-17B0DAAE2D62}"/>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4" name="フッター プレースホルダー 3">
            <a:extLst>
              <a:ext uri="{FF2B5EF4-FFF2-40B4-BE49-F238E27FC236}">
                <a16:creationId xmlns:a16="http://schemas.microsoft.com/office/drawing/2014/main" id="{0B1C2161-BFD3-CED5-E4F0-90C1A8A81E1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2A932D9-D29B-FF28-9AF4-C7E0687DB66C}"/>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2605218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5265E3B-23CB-EFCE-A4FF-55941D4E2D9C}"/>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3" name="フッター プレースホルダー 2">
            <a:extLst>
              <a:ext uri="{FF2B5EF4-FFF2-40B4-BE49-F238E27FC236}">
                <a16:creationId xmlns:a16="http://schemas.microsoft.com/office/drawing/2014/main" id="{1DDBCA81-878C-60CA-45E8-EB4C5343B10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0423B02-8955-7BEB-2220-728801DE2A65}"/>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1411172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4B0EB9-C8BA-6724-EBDB-262890BC017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FDD967-4083-7038-01D1-8AF4F0BBCB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DC81CF0-4ED5-ED93-AF54-ADE2CF3DBE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102F486-77EE-F02C-51C5-737EA6000AA3}"/>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6" name="フッター プレースホルダー 5">
            <a:extLst>
              <a:ext uri="{FF2B5EF4-FFF2-40B4-BE49-F238E27FC236}">
                <a16:creationId xmlns:a16="http://schemas.microsoft.com/office/drawing/2014/main" id="{CDA2D348-021D-6F97-F4C7-A02D91F3349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20A79D0-99CD-D4D4-CFC7-D2F4A54FFFF9}"/>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3250589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C81833-8B98-A559-1A55-1F69E587434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F9D7C90-06B5-A59D-F667-776C2D87EE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BF0DAED-ABE4-B78C-A86C-3780138533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314A99C-0D22-B463-7C0F-ABCD5704A8B5}"/>
              </a:ext>
            </a:extLst>
          </p:cNvPr>
          <p:cNvSpPr>
            <a:spLocks noGrp="1"/>
          </p:cNvSpPr>
          <p:nvPr>
            <p:ph type="dt" sz="half" idx="10"/>
          </p:nvPr>
        </p:nvSpPr>
        <p:spPr/>
        <p:txBody>
          <a:bodyPr/>
          <a:lstStyle/>
          <a:p>
            <a:fld id="{B121A285-1AED-4C35-90C1-3EA14C00A45C}" type="datetimeFigureOut">
              <a:rPr kumimoji="1" lang="ja-JP" altLang="en-US" smtClean="0"/>
              <a:t>2026/5/22</a:t>
            </a:fld>
            <a:endParaRPr kumimoji="1" lang="ja-JP" altLang="en-US"/>
          </a:p>
        </p:txBody>
      </p:sp>
      <p:sp>
        <p:nvSpPr>
          <p:cNvPr id="6" name="フッター プレースホルダー 5">
            <a:extLst>
              <a:ext uri="{FF2B5EF4-FFF2-40B4-BE49-F238E27FC236}">
                <a16:creationId xmlns:a16="http://schemas.microsoft.com/office/drawing/2014/main" id="{75AB367A-A3BD-701C-15C8-97547A7961A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2F3DF02-F204-7C8F-B386-25BA21F1C888}"/>
              </a:ext>
            </a:extLst>
          </p:cNvPr>
          <p:cNvSpPr>
            <a:spLocks noGrp="1"/>
          </p:cNvSpPr>
          <p:nvPr>
            <p:ph type="sldNum" sz="quarter" idx="12"/>
          </p:nvPr>
        </p:nvSpPr>
        <p:spPr/>
        <p:txBody>
          <a:body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2627777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6692D23-D747-9870-01B9-7662AA1B6A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1B32642-FA72-304D-0B3F-6533B09098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262D507-0DB1-FA4D-1985-0FDE2555B7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21A285-1AED-4C35-90C1-3EA14C00A45C}" type="datetimeFigureOut">
              <a:rPr kumimoji="1" lang="ja-JP" altLang="en-US" smtClean="0"/>
              <a:t>2026/5/22</a:t>
            </a:fld>
            <a:endParaRPr kumimoji="1" lang="ja-JP" altLang="en-US"/>
          </a:p>
        </p:txBody>
      </p:sp>
      <p:sp>
        <p:nvSpPr>
          <p:cNvPr id="5" name="フッター プレースホルダー 4">
            <a:extLst>
              <a:ext uri="{FF2B5EF4-FFF2-40B4-BE49-F238E27FC236}">
                <a16:creationId xmlns:a16="http://schemas.microsoft.com/office/drawing/2014/main" id="{201456FB-63F0-C59A-5F8E-F7883B35E3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5F1CDC4-6B7A-66CC-B625-780C92973C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DCFC7E-3EB6-4A29-A318-DEE0A9ABF555}" type="slidenum">
              <a:rPr kumimoji="1" lang="ja-JP" altLang="en-US" smtClean="0"/>
              <a:t>‹#›</a:t>
            </a:fld>
            <a:endParaRPr kumimoji="1" lang="ja-JP" altLang="en-US"/>
          </a:p>
        </p:txBody>
      </p:sp>
    </p:spTree>
    <p:extLst>
      <p:ext uri="{BB962C8B-B14F-4D97-AF65-F5344CB8AC3E}">
        <p14:creationId xmlns:p14="http://schemas.microsoft.com/office/powerpoint/2010/main" val="1387937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018A67-1F03-181C-D1EE-1803E9B90EFE}"/>
              </a:ext>
            </a:extLst>
          </p:cNvPr>
          <p:cNvSpPr>
            <a:spLocks noGrp="1"/>
          </p:cNvSpPr>
          <p:nvPr>
            <p:ph type="ctrTitle"/>
          </p:nvPr>
        </p:nvSpPr>
        <p:spPr>
          <a:xfrm>
            <a:off x="1166649" y="901646"/>
            <a:ext cx="9144000" cy="990216"/>
          </a:xfrm>
        </p:spPr>
        <p:txBody>
          <a:bodyPr/>
          <a:lstStyle/>
          <a:p>
            <a:r>
              <a:rPr kumimoji="1" lang="en-US" altLang="ja-JP" b="1" dirty="0" err="1">
                <a:latin typeface="BIZ UDPゴシック" panose="020B0400000000000000" pitchFamily="50" charset="-128"/>
                <a:ea typeface="BIZ UDPゴシック" panose="020B0400000000000000" pitchFamily="50" charset="-128"/>
              </a:rPr>
              <a:t>Houga</a:t>
            </a:r>
            <a:r>
              <a:rPr kumimoji="1" lang="en-US" altLang="ja-JP" b="1" dirty="0">
                <a:latin typeface="BIZ UDPゴシック" panose="020B0400000000000000" pitchFamily="50" charset="-128"/>
                <a:ea typeface="BIZ UDPゴシック" panose="020B0400000000000000" pitchFamily="50" charset="-128"/>
              </a:rPr>
              <a:t> </a:t>
            </a:r>
            <a:r>
              <a:rPr kumimoji="1" lang="ja-JP" altLang="en-US" b="1" dirty="0">
                <a:latin typeface="BIZ UDPゴシック" panose="020B0400000000000000" pitchFamily="50" charset="-128"/>
                <a:ea typeface="BIZ UDPゴシック" panose="020B0400000000000000" pitchFamily="50" charset="-128"/>
              </a:rPr>
              <a:t>プログラム提案書</a:t>
            </a:r>
          </a:p>
        </p:txBody>
      </p:sp>
      <p:sp>
        <p:nvSpPr>
          <p:cNvPr id="3" name="字幕 2">
            <a:extLst>
              <a:ext uri="{FF2B5EF4-FFF2-40B4-BE49-F238E27FC236}">
                <a16:creationId xmlns:a16="http://schemas.microsoft.com/office/drawing/2014/main" id="{706A4831-81C4-0AF2-E0E6-6EA5591183DE}"/>
              </a:ext>
            </a:extLst>
          </p:cNvPr>
          <p:cNvSpPr>
            <a:spLocks noGrp="1"/>
          </p:cNvSpPr>
          <p:nvPr>
            <p:ph type="subTitle" idx="1"/>
          </p:nvPr>
        </p:nvSpPr>
        <p:spPr>
          <a:xfrm>
            <a:off x="1524000" y="2936492"/>
            <a:ext cx="9144000" cy="1204584"/>
          </a:xfrm>
        </p:spPr>
        <p:txBody>
          <a:bodyPr/>
          <a:lstStyle/>
          <a:p>
            <a:pPr algn="l"/>
            <a:r>
              <a:rPr kumimoji="1" lang="ja-JP" altLang="en-US" sz="3200" b="1" dirty="0"/>
              <a:t>≪プロジェクト名≫</a:t>
            </a:r>
            <a:endParaRPr lang="en-US" altLang="ja-JP" sz="3200" b="1" dirty="0"/>
          </a:p>
          <a:p>
            <a:pPr algn="l"/>
            <a:r>
              <a:rPr kumimoji="1" lang="ja-JP" altLang="en-US" dirty="0"/>
              <a:t>　　・・・・・・・・・・・・・・・</a:t>
            </a:r>
            <a:endParaRPr kumimoji="1" lang="en-US" altLang="ja-JP" dirty="0"/>
          </a:p>
          <a:p>
            <a:pPr algn="l"/>
            <a:endParaRPr lang="en-US" altLang="ja-JP" dirty="0"/>
          </a:p>
          <a:p>
            <a:pPr algn="l"/>
            <a:endParaRPr kumimoji="1" lang="en-US" altLang="ja-JP" dirty="0"/>
          </a:p>
        </p:txBody>
      </p:sp>
      <p:sp>
        <p:nvSpPr>
          <p:cNvPr id="4" name="テキスト ボックス 3">
            <a:extLst>
              <a:ext uri="{FF2B5EF4-FFF2-40B4-BE49-F238E27FC236}">
                <a16:creationId xmlns:a16="http://schemas.microsoft.com/office/drawing/2014/main" id="{22BB1A64-F4A0-4EAB-541D-F162DC8F2D94}"/>
              </a:ext>
            </a:extLst>
          </p:cNvPr>
          <p:cNvSpPr txBox="1"/>
          <p:nvPr/>
        </p:nvSpPr>
        <p:spPr>
          <a:xfrm>
            <a:off x="2217682" y="4636478"/>
            <a:ext cx="7998373" cy="1754326"/>
          </a:xfrm>
          <a:prstGeom prst="rect">
            <a:avLst/>
          </a:prstGeom>
          <a:noFill/>
        </p:spPr>
        <p:txBody>
          <a:bodyPr wrap="square" rtlCol="0">
            <a:spAutoFit/>
          </a:bodyPr>
          <a:lstStyle/>
          <a:p>
            <a:r>
              <a:rPr kumimoji="1" lang="ja-JP" altLang="en-US" b="1" dirty="0"/>
              <a:t>提案書提出時には、削除してください。</a:t>
            </a:r>
            <a:endParaRPr kumimoji="1" lang="en-US" altLang="ja-JP" b="1" dirty="0"/>
          </a:p>
          <a:p>
            <a:r>
              <a:rPr kumimoji="1" lang="en-US" altLang="ja-JP" b="1" dirty="0"/>
              <a:t>※</a:t>
            </a:r>
            <a:r>
              <a:rPr kumimoji="1" lang="ja-JP" altLang="en-US" b="1" dirty="0"/>
              <a:t>　プロジェクト名の例示</a:t>
            </a:r>
            <a:endParaRPr kumimoji="1" lang="en-US" altLang="ja-JP" b="1" dirty="0"/>
          </a:p>
          <a:p>
            <a:r>
              <a:rPr kumimoji="1" lang="ja-JP" altLang="en-US" dirty="0"/>
              <a:t>　　　　・●●●●の開発支援ツール</a:t>
            </a:r>
          </a:p>
          <a:p>
            <a:r>
              <a:rPr kumimoji="1" lang="ja-JP" altLang="en-US" dirty="0"/>
              <a:t>　　　　・●●●を最大化するための●●●アプリケーション</a:t>
            </a:r>
          </a:p>
          <a:p>
            <a:r>
              <a:rPr kumimoji="1" lang="ja-JP" altLang="en-US" dirty="0"/>
              <a:t>　　　　・●●●を目指した●●●システムの開発</a:t>
            </a:r>
          </a:p>
          <a:p>
            <a:r>
              <a:rPr kumimoji="1" lang="en-US" altLang="ja-JP" dirty="0"/>
              <a:t>※</a:t>
            </a:r>
            <a:r>
              <a:rPr kumimoji="1" lang="ja-JP" altLang="en-US" b="1" dirty="0"/>
              <a:t>プロジェクト名は、ホームページ等で公表予定です。</a:t>
            </a:r>
            <a:r>
              <a:rPr kumimoji="1" lang="ja-JP" altLang="en-US" dirty="0"/>
              <a:t>　</a:t>
            </a:r>
          </a:p>
        </p:txBody>
      </p:sp>
    </p:spTree>
    <p:extLst>
      <p:ext uri="{BB962C8B-B14F-4D97-AF65-F5344CB8AC3E}">
        <p14:creationId xmlns:p14="http://schemas.microsoft.com/office/powerpoint/2010/main" val="1525353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92153-FE54-4F87-CCA0-F59E92E2A69D}"/>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B6C940BD-07BD-4848-6E2D-E506E858FE04}"/>
              </a:ext>
            </a:extLst>
          </p:cNvPr>
          <p:cNvSpPr>
            <a:spLocks noGrp="1"/>
          </p:cNvSpPr>
          <p:nvPr>
            <p:ph type="title"/>
          </p:nvPr>
        </p:nvSpPr>
        <p:spPr>
          <a:xfrm>
            <a:off x="186558" y="131380"/>
            <a:ext cx="10515600" cy="572813"/>
          </a:xfrm>
        </p:spPr>
        <p:txBody>
          <a:bodyPr>
            <a:normAutofit/>
          </a:bodyPr>
          <a:lstStyle/>
          <a:p>
            <a:r>
              <a:rPr lang="ja-JP" altLang="en-US" sz="2400" b="1" dirty="0">
                <a:latin typeface="BIZ UDPゴシック" panose="020B0400000000000000" pitchFamily="50" charset="-128"/>
                <a:ea typeface="BIZ UDPゴシック" panose="020B0400000000000000" pitchFamily="50" charset="-128"/>
              </a:rPr>
              <a:t>５</a:t>
            </a:r>
            <a:r>
              <a:rPr kumimoji="1" lang="ja-JP" altLang="en-US" sz="2400" b="1" dirty="0">
                <a:latin typeface="BIZ UDPゴシック" panose="020B0400000000000000" pitchFamily="50" charset="-128"/>
                <a:ea typeface="BIZ UDPゴシック" panose="020B0400000000000000" pitchFamily="50" charset="-128"/>
              </a:rPr>
              <a:t>　プロダクト・サービスの開発スケジュール</a:t>
            </a:r>
          </a:p>
        </p:txBody>
      </p:sp>
      <p:graphicFrame>
        <p:nvGraphicFramePr>
          <p:cNvPr id="2" name="表 1">
            <a:extLst>
              <a:ext uri="{FF2B5EF4-FFF2-40B4-BE49-F238E27FC236}">
                <a16:creationId xmlns:a16="http://schemas.microsoft.com/office/drawing/2014/main" id="{86A9D344-3118-95C1-AC20-5275CC49EF9D}"/>
              </a:ext>
            </a:extLst>
          </p:cNvPr>
          <p:cNvGraphicFramePr>
            <a:graphicFrameLocks noGrp="1"/>
          </p:cNvGraphicFramePr>
          <p:nvPr>
            <p:extLst>
              <p:ext uri="{D42A27DB-BD31-4B8C-83A1-F6EECF244321}">
                <p14:modId xmlns:p14="http://schemas.microsoft.com/office/powerpoint/2010/main" val="3283252754"/>
              </p:ext>
            </p:extLst>
          </p:nvPr>
        </p:nvGraphicFramePr>
        <p:xfrm>
          <a:off x="186558" y="860200"/>
          <a:ext cx="11669111" cy="5183206"/>
        </p:xfrm>
        <a:graphic>
          <a:graphicData uri="http://schemas.openxmlformats.org/drawingml/2006/table">
            <a:tbl>
              <a:tblPr firstRow="1" bandRow="1">
                <a:tableStyleId>{5940675A-B579-460E-94D1-54222C63F5DA}</a:tableStyleId>
              </a:tblPr>
              <a:tblGrid>
                <a:gridCol w="3265205">
                  <a:extLst>
                    <a:ext uri="{9D8B030D-6E8A-4147-A177-3AD203B41FA5}">
                      <a16:colId xmlns:a16="http://schemas.microsoft.com/office/drawing/2014/main" val="1364559385"/>
                    </a:ext>
                  </a:extLst>
                </a:gridCol>
                <a:gridCol w="1200558">
                  <a:extLst>
                    <a:ext uri="{9D8B030D-6E8A-4147-A177-3AD203B41FA5}">
                      <a16:colId xmlns:a16="http://schemas.microsoft.com/office/drawing/2014/main" val="3212031413"/>
                    </a:ext>
                  </a:extLst>
                </a:gridCol>
                <a:gridCol w="1200558">
                  <a:extLst>
                    <a:ext uri="{9D8B030D-6E8A-4147-A177-3AD203B41FA5}">
                      <a16:colId xmlns:a16="http://schemas.microsoft.com/office/drawing/2014/main" val="3112557460"/>
                    </a:ext>
                  </a:extLst>
                </a:gridCol>
                <a:gridCol w="1200558">
                  <a:extLst>
                    <a:ext uri="{9D8B030D-6E8A-4147-A177-3AD203B41FA5}">
                      <a16:colId xmlns:a16="http://schemas.microsoft.com/office/drawing/2014/main" val="3171013433"/>
                    </a:ext>
                  </a:extLst>
                </a:gridCol>
                <a:gridCol w="1200558">
                  <a:extLst>
                    <a:ext uri="{9D8B030D-6E8A-4147-A177-3AD203B41FA5}">
                      <a16:colId xmlns:a16="http://schemas.microsoft.com/office/drawing/2014/main" val="1207823552"/>
                    </a:ext>
                  </a:extLst>
                </a:gridCol>
                <a:gridCol w="1200558">
                  <a:extLst>
                    <a:ext uri="{9D8B030D-6E8A-4147-A177-3AD203B41FA5}">
                      <a16:colId xmlns:a16="http://schemas.microsoft.com/office/drawing/2014/main" val="1639565764"/>
                    </a:ext>
                  </a:extLst>
                </a:gridCol>
                <a:gridCol w="1200558">
                  <a:extLst>
                    <a:ext uri="{9D8B030D-6E8A-4147-A177-3AD203B41FA5}">
                      <a16:colId xmlns:a16="http://schemas.microsoft.com/office/drawing/2014/main" val="2735112974"/>
                    </a:ext>
                  </a:extLst>
                </a:gridCol>
                <a:gridCol w="1200558">
                  <a:extLst>
                    <a:ext uri="{9D8B030D-6E8A-4147-A177-3AD203B41FA5}">
                      <a16:colId xmlns:a16="http://schemas.microsoft.com/office/drawing/2014/main" val="1408141533"/>
                    </a:ext>
                  </a:extLst>
                </a:gridCol>
              </a:tblGrid>
              <a:tr h="365463">
                <a:tc rowSpan="2">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項目</a:t>
                      </a:r>
                    </a:p>
                  </a:txBody>
                  <a:tcPr anchor="ctr"/>
                </a:tc>
                <a:tc gridSpan="6">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2026</a:t>
                      </a:r>
                      <a:r>
                        <a:rPr kumimoji="1" lang="ja-JP" altLang="en-US" sz="1600" dirty="0">
                          <a:solidFill>
                            <a:schemeClr val="tx1"/>
                          </a:solidFill>
                          <a:latin typeface="BIZ UDPゴシック" panose="020B0400000000000000" pitchFamily="50" charset="-128"/>
                          <a:ea typeface="BIZ UDPゴシック" panose="020B0400000000000000" pitchFamily="50" charset="-128"/>
                        </a:rPr>
                        <a:t>年</a:t>
                      </a:r>
                    </a:p>
                  </a:txBody>
                  <a:tcPr anchor="ctr"/>
                </a:tc>
                <a:tc hMerge="1">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BIZ UDPゴシック" panose="020B0400000000000000" pitchFamily="50" charset="-128"/>
                          <a:ea typeface="BIZ UDPゴシック" panose="020B0400000000000000" pitchFamily="50" charset="-128"/>
                        </a:rPr>
                        <a:t>2027</a:t>
                      </a:r>
                      <a:r>
                        <a:rPr kumimoji="1" lang="ja-JP" altLang="en-US" sz="1600" dirty="0">
                          <a:latin typeface="BIZ UDPゴシック" panose="020B0400000000000000" pitchFamily="50" charset="-128"/>
                          <a:ea typeface="BIZ UDPゴシック" panose="020B0400000000000000" pitchFamily="50" charset="-128"/>
                        </a:rPr>
                        <a:t>年</a:t>
                      </a:r>
                    </a:p>
                  </a:txBody>
                  <a:tcPr anchor="ctr"/>
                </a:tc>
                <a:extLst>
                  <a:ext uri="{0D108BD9-81ED-4DB2-BD59-A6C34878D82A}">
                    <a16:rowId xmlns:a16="http://schemas.microsoft.com/office/drawing/2014/main" val="2603677836"/>
                  </a:ext>
                </a:extLst>
              </a:tr>
              <a:tr h="370039">
                <a:tc vMerge="1">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7</a:t>
                      </a:r>
                      <a:r>
                        <a:rPr kumimoji="1" lang="ja-JP" altLang="en-US" sz="1600" dirty="0">
                          <a:solidFill>
                            <a:schemeClr val="tx1"/>
                          </a:solidFill>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8</a:t>
                      </a:r>
                      <a:r>
                        <a:rPr kumimoji="1" lang="ja-JP" altLang="en-US" sz="1600" dirty="0">
                          <a:solidFill>
                            <a:schemeClr val="tx1"/>
                          </a:solidFill>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9</a:t>
                      </a:r>
                      <a:r>
                        <a:rPr kumimoji="1" lang="ja-JP" altLang="en-US" sz="1600" dirty="0">
                          <a:solidFill>
                            <a:schemeClr val="tx1"/>
                          </a:solidFill>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10</a:t>
                      </a:r>
                      <a:r>
                        <a:rPr kumimoji="1" lang="ja-JP" altLang="en-US" sz="1600" dirty="0">
                          <a:solidFill>
                            <a:schemeClr val="tx1"/>
                          </a:solidFill>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11</a:t>
                      </a:r>
                      <a:r>
                        <a:rPr kumimoji="1" lang="ja-JP" altLang="en-US" sz="1600" dirty="0">
                          <a:solidFill>
                            <a:schemeClr val="tx1"/>
                          </a:solidFill>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600" dirty="0">
                          <a:solidFill>
                            <a:schemeClr val="tx1"/>
                          </a:solidFill>
                          <a:latin typeface="BIZ UDPゴシック" panose="020B0400000000000000" pitchFamily="50" charset="-128"/>
                          <a:ea typeface="BIZ UDPゴシック" panose="020B0400000000000000" pitchFamily="50" charset="-128"/>
                        </a:rPr>
                        <a:t>12</a:t>
                      </a:r>
                      <a:r>
                        <a:rPr kumimoji="1" lang="ja-JP" altLang="en-US" sz="1600" dirty="0">
                          <a:solidFill>
                            <a:schemeClr val="tx1"/>
                          </a:solidFill>
                          <a:latin typeface="BIZ UDPゴシック" panose="020B0400000000000000" pitchFamily="50" charset="-128"/>
                          <a:ea typeface="BIZ UDPゴシック" panose="020B0400000000000000"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BIZ UDPゴシック" panose="020B0400000000000000" pitchFamily="50" charset="-128"/>
                          <a:ea typeface="BIZ UDPゴシック" panose="020B0400000000000000" pitchFamily="50" charset="-128"/>
                        </a:rPr>
                        <a:t>1</a:t>
                      </a:r>
                      <a:r>
                        <a:rPr kumimoji="1" lang="ja-JP" altLang="en-US" sz="16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996370852"/>
                  </a:ext>
                </a:extLst>
              </a:tr>
              <a:tr h="1118251">
                <a:tc>
                  <a:txBody>
                    <a:bodyPr/>
                    <a:lstStyle/>
                    <a:p>
                      <a:pPr algn="l"/>
                      <a:r>
                        <a:rPr kumimoji="1" lang="ja-JP" altLang="en-US" sz="1600" dirty="0">
                          <a:latin typeface="BIZ UDPゴシック" panose="020B0400000000000000" pitchFamily="50" charset="-128"/>
                          <a:ea typeface="BIZ UDPゴシック" panose="020B0400000000000000" pitchFamily="50" charset="-128"/>
                        </a:rPr>
                        <a:t>制度設計</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・文献調査</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・現場調査（ニーズの把握等）</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・開発に必要なスキルの習得　</a:t>
                      </a:r>
                      <a:endParaRPr kumimoji="1" lang="en-US" altLang="ja-JP" sz="1600" dirty="0">
                        <a:latin typeface="BIZ UDPゴシック" panose="020B0400000000000000" pitchFamily="50" charset="-128"/>
                        <a:ea typeface="BIZ UDPゴシック" panose="020B0400000000000000" pitchFamily="50" charset="-128"/>
                      </a:endParaRPr>
                    </a:p>
                  </a:txBody>
                  <a:tcPr anchor="ctr"/>
                </a:tc>
                <a:tc>
                  <a:txBody>
                    <a:bodyPr/>
                    <a:lstStyle/>
                    <a:p>
                      <a:pPr algn="l"/>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l"/>
                      <a:endParaRPr kumimoji="1" lang="ja-JP" altLang="en-US" sz="16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255415018"/>
                  </a:ext>
                </a:extLst>
              </a:tr>
              <a:tr h="1049124">
                <a:tc>
                  <a:txBody>
                    <a:bodyPr/>
                    <a:lstStyle/>
                    <a:p>
                      <a:pPr algn="l"/>
                      <a:r>
                        <a:rPr kumimoji="1" lang="ja-JP" altLang="en-US" sz="1600" dirty="0">
                          <a:latin typeface="BIZ UDPゴシック" panose="020B0400000000000000" pitchFamily="50" charset="-128"/>
                          <a:ea typeface="BIZ UDPゴシック" panose="020B0400000000000000" pitchFamily="50" charset="-128"/>
                        </a:rPr>
                        <a:t>プロダクト・サービス開発</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・設計</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・開発</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・テスト</a:t>
                      </a:r>
                    </a:p>
                  </a:txBody>
                  <a:tcPr anchor="ctr"/>
                </a:tc>
                <a:tc>
                  <a:txBody>
                    <a:bodyPr/>
                    <a:lstStyle/>
                    <a:p>
                      <a:pPr algn="l"/>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14724127"/>
                  </a:ext>
                </a:extLst>
              </a:tr>
              <a:tr h="1271665">
                <a:tc>
                  <a:txBody>
                    <a:bodyPr/>
                    <a:lstStyle/>
                    <a:p>
                      <a:pPr algn="l"/>
                      <a:r>
                        <a:rPr kumimoji="1" lang="ja-JP" altLang="en-US" sz="1600" dirty="0">
                          <a:latin typeface="BIZ UDPゴシック" panose="020B0400000000000000" pitchFamily="50" charset="-128"/>
                          <a:ea typeface="BIZ UDPゴシック" panose="020B0400000000000000" pitchFamily="50" charset="-128"/>
                        </a:rPr>
                        <a:t>実証</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・実証場所の選定</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・協力者の確保</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・実証の実施</a:t>
                      </a:r>
                      <a:endParaRPr kumimoji="1" lang="en-US" altLang="ja-JP" sz="1600" dirty="0">
                        <a:latin typeface="BIZ UDPゴシック" panose="020B0400000000000000" pitchFamily="50" charset="-128"/>
                        <a:ea typeface="BIZ UDPゴシック" panose="020B0400000000000000" pitchFamily="50" charset="-128"/>
                      </a:endParaRPr>
                    </a:p>
                    <a:p>
                      <a:pPr algn="l"/>
                      <a:r>
                        <a:rPr kumimoji="1" lang="ja-JP" altLang="en-US" sz="1600" dirty="0">
                          <a:latin typeface="BIZ UDPゴシック" panose="020B0400000000000000" pitchFamily="50" charset="-128"/>
                          <a:ea typeface="BIZ UDPゴシック" panose="020B0400000000000000" pitchFamily="50" charset="-128"/>
                        </a:rPr>
                        <a:t>　・評価</a:t>
                      </a:r>
                    </a:p>
                  </a:txBody>
                  <a:tcPr anchor="ctr"/>
                </a:tc>
                <a:tc>
                  <a:txBody>
                    <a:bodyPr/>
                    <a:lstStyle/>
                    <a:p>
                      <a:pPr algn="l"/>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776303667"/>
                  </a:ext>
                </a:extLst>
              </a:tr>
              <a:tr h="494813">
                <a:tc>
                  <a:txBody>
                    <a:bodyPr/>
                    <a:lstStyle/>
                    <a:p>
                      <a:pPr algn="l"/>
                      <a:r>
                        <a:rPr kumimoji="1" lang="ja-JP" altLang="en-US" sz="1600" dirty="0">
                          <a:latin typeface="BIZ UDPゴシック" panose="020B0400000000000000" pitchFamily="50" charset="-128"/>
                          <a:ea typeface="BIZ UDPゴシック" panose="020B0400000000000000" pitchFamily="50" charset="-128"/>
                        </a:rPr>
                        <a:t>報告書の資料作成</a:t>
                      </a:r>
                    </a:p>
                  </a:txBody>
                  <a:tcPr anchor="ctr"/>
                </a:tc>
                <a:tc>
                  <a:txBody>
                    <a:bodyPr/>
                    <a:lstStyle/>
                    <a:p>
                      <a:pPr algn="l"/>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49911718"/>
                  </a:ext>
                </a:extLst>
              </a:tr>
              <a:tr h="457200">
                <a:tc>
                  <a:txBody>
                    <a:bodyPr/>
                    <a:lstStyle/>
                    <a:p>
                      <a:pPr algn="l"/>
                      <a:r>
                        <a:rPr kumimoji="1" lang="ja-JP" altLang="en-US" sz="1600" dirty="0">
                          <a:latin typeface="BIZ UDPゴシック" panose="020B0400000000000000" pitchFamily="50" charset="-128"/>
                          <a:ea typeface="BIZ UDPゴシック" panose="020B0400000000000000" pitchFamily="50" charset="-128"/>
                        </a:rPr>
                        <a:t>開発時間数（見込み）</a:t>
                      </a:r>
                    </a:p>
                  </a:txBody>
                  <a:tcPr anchor="ctr"/>
                </a:tc>
                <a:tc>
                  <a:txBody>
                    <a:bodyPr/>
                    <a:lstStyle/>
                    <a:p>
                      <a:pPr algn="r"/>
                      <a:r>
                        <a:rPr kumimoji="1" lang="ja-JP" altLang="en-US" sz="1600" dirty="0">
                          <a:latin typeface="BIZ UDPゴシック" panose="020B0400000000000000" pitchFamily="50" charset="-128"/>
                          <a:ea typeface="BIZ UDPゴシック" panose="020B0400000000000000" pitchFamily="50" charset="-128"/>
                        </a:rPr>
                        <a:t>●時間</a:t>
                      </a:r>
                    </a:p>
                  </a:txBody>
                  <a:tcPr anchor="ctr"/>
                </a:tc>
                <a:tc>
                  <a:txBody>
                    <a:bodyPr/>
                    <a:lstStyle/>
                    <a:p>
                      <a:pPr algn="r"/>
                      <a:r>
                        <a:rPr kumimoji="1" lang="ja-JP" altLang="en-US" sz="1600" dirty="0">
                          <a:latin typeface="BIZ UDPゴシック" panose="020B0400000000000000" pitchFamily="50" charset="-128"/>
                          <a:ea typeface="BIZ UDPゴシック" panose="020B0400000000000000" pitchFamily="50" charset="-128"/>
                        </a:rPr>
                        <a:t>▲時間</a:t>
                      </a: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6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0163965"/>
                  </a:ext>
                </a:extLst>
              </a:tr>
            </a:tbl>
          </a:graphicData>
        </a:graphic>
      </p:graphicFrame>
      <p:cxnSp>
        <p:nvCxnSpPr>
          <p:cNvPr id="9" name="直線矢印コネクタ 8">
            <a:extLst>
              <a:ext uri="{FF2B5EF4-FFF2-40B4-BE49-F238E27FC236}">
                <a16:creationId xmlns:a16="http://schemas.microsoft.com/office/drawing/2014/main" id="{C3C6BC11-F722-E152-5B59-AAC4050227ED}"/>
              </a:ext>
            </a:extLst>
          </p:cNvPr>
          <p:cNvCxnSpPr>
            <a:cxnSpLocks/>
          </p:cNvCxnSpPr>
          <p:nvPr/>
        </p:nvCxnSpPr>
        <p:spPr>
          <a:xfrm>
            <a:off x="3465507" y="1977846"/>
            <a:ext cx="2346714"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53EA6696-4081-E6BF-9749-F7291C9FD108}"/>
              </a:ext>
            </a:extLst>
          </p:cNvPr>
          <p:cNvCxnSpPr>
            <a:cxnSpLocks/>
          </p:cNvCxnSpPr>
          <p:nvPr/>
        </p:nvCxnSpPr>
        <p:spPr>
          <a:xfrm>
            <a:off x="10702158" y="5376154"/>
            <a:ext cx="1079939"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E2F21429-D47A-3244-5766-11F73B115308}"/>
              </a:ext>
            </a:extLst>
          </p:cNvPr>
          <p:cNvSpPr txBox="1"/>
          <p:nvPr/>
        </p:nvSpPr>
        <p:spPr>
          <a:xfrm>
            <a:off x="128947" y="6038817"/>
            <a:ext cx="11934105" cy="923330"/>
          </a:xfrm>
          <a:prstGeom prst="rect">
            <a:avLst/>
          </a:prstGeom>
          <a:noFill/>
        </p:spPr>
        <p:txBody>
          <a:bodyPr wrap="square" rtlCol="0">
            <a:spAutoFit/>
          </a:bodyPr>
          <a:lstStyle/>
          <a:p>
            <a:r>
              <a:rPr lang="ja-JP" altLang="en-US" b="1" dirty="0">
                <a:solidFill>
                  <a:srgbClr val="FF0000"/>
                </a:solidFill>
              </a:rPr>
              <a:t>提案書提出時には、以下の文章を削除してください。</a:t>
            </a:r>
            <a:endParaRPr lang="en-US" altLang="ja-JP" b="1" dirty="0">
              <a:solidFill>
                <a:srgbClr val="FF0000"/>
              </a:solidFill>
            </a:endParaRPr>
          </a:p>
          <a:p>
            <a:r>
              <a:rPr lang="ja-JP" altLang="en-US" b="1" dirty="0"/>
              <a:t>　</a:t>
            </a:r>
            <a:r>
              <a:rPr kumimoji="1" lang="en-US" altLang="ja-JP" b="1" dirty="0"/>
              <a:t>※</a:t>
            </a:r>
            <a:r>
              <a:rPr kumimoji="1" lang="ja-JP" altLang="en-US" b="1" dirty="0"/>
              <a:t>本ページは、↔（両矢印）で記載</a:t>
            </a:r>
            <a:endParaRPr kumimoji="1" lang="en-US" altLang="ja-JP" b="1" dirty="0"/>
          </a:p>
          <a:p>
            <a:r>
              <a:rPr lang="ja-JP" altLang="en-US" b="1" dirty="0"/>
              <a:t>　</a:t>
            </a:r>
            <a:r>
              <a:rPr lang="en-US" altLang="ja-JP" b="1" dirty="0"/>
              <a:t>※</a:t>
            </a:r>
            <a:r>
              <a:rPr kumimoji="1" lang="ja-JP" altLang="en-US" b="1" dirty="0"/>
              <a:t>項目の修正や追加、削除は可能ですが、プロダクト・サービスの開発と実証、報告書の作成は必須となります。</a:t>
            </a:r>
            <a:endParaRPr kumimoji="1" lang="en-US" altLang="ja-JP" b="1" dirty="0"/>
          </a:p>
        </p:txBody>
      </p:sp>
      <p:cxnSp>
        <p:nvCxnSpPr>
          <p:cNvPr id="13" name="直線矢印コネクタ 12">
            <a:extLst>
              <a:ext uri="{FF2B5EF4-FFF2-40B4-BE49-F238E27FC236}">
                <a16:creationId xmlns:a16="http://schemas.microsoft.com/office/drawing/2014/main" id="{9F1A6543-FE07-EF87-FBEC-15386A136922}"/>
              </a:ext>
            </a:extLst>
          </p:cNvPr>
          <p:cNvCxnSpPr>
            <a:cxnSpLocks/>
          </p:cNvCxnSpPr>
          <p:nvPr/>
        </p:nvCxnSpPr>
        <p:spPr>
          <a:xfrm>
            <a:off x="4151586" y="2204936"/>
            <a:ext cx="1660635"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947E14A5-26B3-444E-D31C-27304CCC3934}"/>
              </a:ext>
            </a:extLst>
          </p:cNvPr>
          <p:cNvCxnSpPr>
            <a:cxnSpLocks/>
          </p:cNvCxnSpPr>
          <p:nvPr/>
        </p:nvCxnSpPr>
        <p:spPr>
          <a:xfrm>
            <a:off x="3465507" y="2487821"/>
            <a:ext cx="2346714"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2F0BC9A2-12A9-0AA0-34EA-1B1D06E42BAA}"/>
              </a:ext>
            </a:extLst>
          </p:cNvPr>
          <p:cNvSpPr>
            <a:spLocks noGrp="1"/>
          </p:cNvSpPr>
          <p:nvPr>
            <p:ph type="sldNum" sz="quarter" idx="12"/>
          </p:nvPr>
        </p:nvSpPr>
        <p:spPr>
          <a:xfrm>
            <a:off x="10312924" y="6512296"/>
            <a:ext cx="1798300" cy="345704"/>
          </a:xfrm>
        </p:spPr>
        <p:txBody>
          <a:bodyPr/>
          <a:lstStyle/>
          <a:p>
            <a:pPr algn="r"/>
            <a:fld id="{4932B27F-0834-4F11-AF0D-3B42CF9EE089}" type="slidenum">
              <a:rPr lang="ja-JP" altLang="en-US" sz="2400" smtClean="0"/>
              <a:pPr algn="r"/>
              <a:t>10</a:t>
            </a:fld>
            <a:endParaRPr lang="ja-JP" altLang="en-US" sz="2400" dirty="0"/>
          </a:p>
        </p:txBody>
      </p:sp>
      <p:sp>
        <p:nvSpPr>
          <p:cNvPr id="5" name="テキスト ボックス 4">
            <a:extLst>
              <a:ext uri="{FF2B5EF4-FFF2-40B4-BE49-F238E27FC236}">
                <a16:creationId xmlns:a16="http://schemas.microsoft.com/office/drawing/2014/main" id="{937C051A-3424-1EE5-5B44-1A048F6A3BDB}"/>
              </a:ext>
            </a:extLst>
          </p:cNvPr>
          <p:cNvSpPr txBox="1"/>
          <p:nvPr/>
        </p:nvSpPr>
        <p:spPr>
          <a:xfrm>
            <a:off x="8284616" y="92067"/>
            <a:ext cx="3497481" cy="707886"/>
          </a:xfrm>
          <a:prstGeom prst="rect">
            <a:avLst/>
          </a:prstGeom>
          <a:noFill/>
          <a:ln>
            <a:solidFill>
              <a:schemeClr val="tx1"/>
            </a:solidFill>
          </a:ln>
        </p:spPr>
        <p:txBody>
          <a:bodyPr wrap="square" rtlCol="0">
            <a:spAutoFit/>
          </a:bodyPr>
          <a:lstStyle/>
          <a:p>
            <a:pPr algn="r"/>
            <a:r>
              <a:rPr lang="ja-JP" altLang="en-US" sz="2000" b="1" dirty="0"/>
              <a:t>総開発時間：●●●時間</a:t>
            </a:r>
            <a:endParaRPr lang="en-US" altLang="ja-JP" sz="2000" b="1" dirty="0"/>
          </a:p>
          <a:p>
            <a:pPr algn="r"/>
            <a:r>
              <a:rPr lang="en-US" altLang="ja-JP" sz="2000" b="1" dirty="0"/>
              <a:t>【</a:t>
            </a:r>
            <a:r>
              <a:rPr lang="ja-JP" altLang="en-US" sz="2000" b="1" dirty="0"/>
              <a:t>金額ベース：▲▲▲千円</a:t>
            </a:r>
            <a:r>
              <a:rPr lang="en-US" altLang="ja-JP" sz="2000" b="1" dirty="0"/>
              <a:t>】</a:t>
            </a:r>
            <a:endParaRPr kumimoji="1" lang="ja-JP" altLang="en-US" sz="2000" b="1" dirty="0"/>
          </a:p>
        </p:txBody>
      </p:sp>
    </p:spTree>
    <p:extLst>
      <p:ext uri="{BB962C8B-B14F-4D97-AF65-F5344CB8AC3E}">
        <p14:creationId xmlns:p14="http://schemas.microsoft.com/office/powerpoint/2010/main" val="1373127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9A871D-C8C4-7D6E-1D5B-46C82E1E1D6B}"/>
              </a:ext>
            </a:extLst>
          </p:cNvPr>
          <p:cNvSpPr>
            <a:spLocks noGrp="1"/>
          </p:cNvSpPr>
          <p:nvPr>
            <p:ph type="title"/>
          </p:nvPr>
        </p:nvSpPr>
        <p:spPr>
          <a:xfrm>
            <a:off x="197069" y="225973"/>
            <a:ext cx="10515600" cy="791012"/>
          </a:xfrm>
        </p:spPr>
        <p:txBody>
          <a:bodyPr>
            <a:normAutofit/>
          </a:bodyPr>
          <a:lstStyle/>
          <a:p>
            <a:r>
              <a:rPr kumimoji="1" lang="ja-JP" altLang="en-US" sz="2400" b="1" dirty="0">
                <a:latin typeface="BIZ UDPゴシック" panose="020B0400000000000000" pitchFamily="50" charset="-128"/>
                <a:ea typeface="BIZ UDPゴシック" panose="020B0400000000000000" pitchFamily="50" charset="-128"/>
              </a:rPr>
              <a:t>１　提案者に関する事項</a:t>
            </a:r>
            <a:br>
              <a:rPr kumimoji="1" lang="en-US" altLang="ja-JP" sz="2400" b="1" dirty="0">
                <a:latin typeface="BIZ UDPゴシック" panose="020B0400000000000000" pitchFamily="50" charset="-128"/>
                <a:ea typeface="BIZ UDPゴシック" panose="020B0400000000000000" pitchFamily="50" charset="-128"/>
              </a:rPr>
            </a:br>
            <a:r>
              <a:rPr lang="en-US" altLang="ja-JP" sz="2400" b="1" dirty="0">
                <a:latin typeface="BIZ UDPゴシック" panose="020B0400000000000000" pitchFamily="50" charset="-128"/>
                <a:ea typeface="BIZ UDPゴシック" panose="020B0400000000000000" pitchFamily="50" charset="-128"/>
              </a:rPr>
              <a:t>(1)</a:t>
            </a:r>
            <a:r>
              <a:rPr lang="ja-JP" altLang="en-US" sz="2400" b="1" dirty="0">
                <a:latin typeface="BIZ UDPゴシック" panose="020B0400000000000000" pitchFamily="50" charset="-128"/>
                <a:ea typeface="BIZ UDPゴシック" panose="020B0400000000000000" pitchFamily="50" charset="-128"/>
              </a:rPr>
              <a:t>　提案者（グループの場合、リーダーの情報を記載）の情報</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6" name="表 5">
            <a:extLst>
              <a:ext uri="{FF2B5EF4-FFF2-40B4-BE49-F238E27FC236}">
                <a16:creationId xmlns:a16="http://schemas.microsoft.com/office/drawing/2014/main" id="{E918ED39-BDC6-D297-5689-F3EE87CBB9C2}"/>
              </a:ext>
            </a:extLst>
          </p:cNvPr>
          <p:cNvGraphicFramePr>
            <a:graphicFrameLocks noGrp="1"/>
          </p:cNvGraphicFramePr>
          <p:nvPr>
            <p:extLst>
              <p:ext uri="{D42A27DB-BD31-4B8C-83A1-F6EECF244321}">
                <p14:modId xmlns:p14="http://schemas.microsoft.com/office/powerpoint/2010/main" val="2847343831"/>
              </p:ext>
            </p:extLst>
          </p:nvPr>
        </p:nvGraphicFramePr>
        <p:xfrm>
          <a:off x="570187" y="1016985"/>
          <a:ext cx="11309130" cy="4699307"/>
        </p:xfrm>
        <a:graphic>
          <a:graphicData uri="http://schemas.openxmlformats.org/drawingml/2006/table">
            <a:tbl>
              <a:tblPr firstRow="1" bandRow="1">
                <a:tableStyleId>{5940675A-B579-460E-94D1-54222C63F5DA}</a:tableStyleId>
              </a:tblPr>
              <a:tblGrid>
                <a:gridCol w="3769710">
                  <a:extLst>
                    <a:ext uri="{9D8B030D-6E8A-4147-A177-3AD203B41FA5}">
                      <a16:colId xmlns:a16="http://schemas.microsoft.com/office/drawing/2014/main" val="1814221092"/>
                    </a:ext>
                  </a:extLst>
                </a:gridCol>
                <a:gridCol w="3769710">
                  <a:extLst>
                    <a:ext uri="{9D8B030D-6E8A-4147-A177-3AD203B41FA5}">
                      <a16:colId xmlns:a16="http://schemas.microsoft.com/office/drawing/2014/main" val="395292013"/>
                    </a:ext>
                  </a:extLst>
                </a:gridCol>
                <a:gridCol w="3769710">
                  <a:extLst>
                    <a:ext uri="{9D8B030D-6E8A-4147-A177-3AD203B41FA5}">
                      <a16:colId xmlns:a16="http://schemas.microsoft.com/office/drawing/2014/main" val="440021471"/>
                    </a:ext>
                  </a:extLst>
                </a:gridCol>
              </a:tblGrid>
              <a:tr h="517525">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氏名</a:t>
                      </a:r>
                    </a:p>
                  </a:txBody>
                  <a:tcPr anchor="ct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フリガナ</a:t>
                      </a:r>
                    </a:p>
                  </a:txBody>
                  <a:tcPr anchor="ct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西暦生年月日</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r>
                        <a:rPr kumimoji="1" lang="en-US" altLang="ja-JP" sz="1600" dirty="0">
                          <a:solidFill>
                            <a:schemeClr val="tx1"/>
                          </a:solidFill>
                          <a:latin typeface="BIZ UDPゴシック" panose="020B0400000000000000" pitchFamily="50" charset="-128"/>
                          <a:ea typeface="BIZ UDPゴシック" panose="020B0400000000000000" pitchFamily="50" charset="-128"/>
                        </a:rPr>
                        <a:t>2026</a:t>
                      </a:r>
                      <a:r>
                        <a:rPr kumimoji="1" lang="ja-JP" altLang="en-US" sz="1600" dirty="0">
                          <a:solidFill>
                            <a:schemeClr val="tx1"/>
                          </a:solidFill>
                          <a:latin typeface="BIZ UDPゴシック" panose="020B0400000000000000" pitchFamily="50" charset="-128"/>
                          <a:ea typeface="BIZ UDPゴシック" panose="020B0400000000000000" pitchFamily="50" charset="-128"/>
                        </a:rPr>
                        <a:t>年</a:t>
                      </a:r>
                      <a:r>
                        <a:rPr kumimoji="1" lang="en-US" altLang="ja-JP" sz="1600" dirty="0">
                          <a:solidFill>
                            <a:schemeClr val="tx1"/>
                          </a:solidFill>
                          <a:latin typeface="BIZ UDPゴシック" panose="020B0400000000000000" pitchFamily="50" charset="-128"/>
                          <a:ea typeface="BIZ UDPゴシック" panose="020B0400000000000000" pitchFamily="50" charset="-128"/>
                        </a:rPr>
                        <a:t>4</a:t>
                      </a:r>
                      <a:r>
                        <a:rPr kumimoji="1" lang="ja-JP" altLang="en-US" sz="1600" dirty="0">
                          <a:solidFill>
                            <a:schemeClr val="tx1"/>
                          </a:solidFill>
                          <a:latin typeface="BIZ UDPゴシック" panose="020B0400000000000000" pitchFamily="50" charset="-128"/>
                          <a:ea typeface="BIZ UDPゴシック" panose="020B0400000000000000" pitchFamily="50" charset="-128"/>
                        </a:rPr>
                        <a:t>月</a:t>
                      </a:r>
                      <a:r>
                        <a:rPr kumimoji="1" lang="en-US" altLang="ja-JP" sz="1600" dirty="0">
                          <a:solidFill>
                            <a:schemeClr val="tx1"/>
                          </a:solidFill>
                          <a:latin typeface="BIZ UDPゴシック" panose="020B0400000000000000" pitchFamily="50" charset="-128"/>
                          <a:ea typeface="BIZ UDPゴシック" panose="020B0400000000000000" pitchFamily="50" charset="-128"/>
                        </a:rPr>
                        <a:t>1</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日時点の満年齢）</a:t>
                      </a:r>
                    </a:p>
                  </a:txBody>
                  <a:tcPr anchor="ctr"/>
                </a:tc>
                <a:extLst>
                  <a:ext uri="{0D108BD9-81ED-4DB2-BD59-A6C34878D82A}">
                    <a16:rowId xmlns:a16="http://schemas.microsoft.com/office/drawing/2014/main" val="3864288078"/>
                  </a:ext>
                </a:extLst>
              </a:tr>
              <a:tr h="726681">
                <a:tc>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　　　　　　　年　　　月　　日（満　　歳）</a:t>
                      </a:r>
                    </a:p>
                  </a:txBody>
                  <a:tcPr anchor="ctr"/>
                </a:tc>
                <a:extLst>
                  <a:ext uri="{0D108BD9-81ED-4DB2-BD59-A6C34878D82A}">
                    <a16:rowId xmlns:a16="http://schemas.microsoft.com/office/drawing/2014/main" val="561261437"/>
                  </a:ext>
                </a:extLst>
              </a:tr>
              <a:tr h="335548">
                <a:tc gridSpan="3">
                  <a:txBody>
                    <a:bodyPr/>
                    <a:lstStyle/>
                    <a:p>
                      <a:r>
                        <a:rPr kumimoji="1" lang="ja-JP" altLang="en-US" sz="1600" dirty="0">
                          <a:solidFill>
                            <a:schemeClr val="tx1"/>
                          </a:solidFill>
                          <a:latin typeface="BIZ UDPゴシック" panose="020B0400000000000000" pitchFamily="50" charset="-128"/>
                          <a:ea typeface="BIZ UDPゴシック" panose="020B0400000000000000" pitchFamily="50" charset="-128"/>
                        </a:rPr>
                        <a:t>所属組織（学校名、企業名等）</a:t>
                      </a:r>
                    </a:p>
                  </a:txBody>
                  <a:tcPr anchor="ct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448601328"/>
                  </a:ext>
                </a:extLst>
              </a:tr>
              <a:tr h="731388">
                <a:tc gridSpan="3">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681604026"/>
                  </a:ext>
                </a:extLst>
              </a:tr>
              <a:tr h="367862">
                <a:tc gridSpan="3">
                  <a:txBody>
                    <a:bodyPr/>
                    <a:lstStyle/>
                    <a:p>
                      <a:r>
                        <a:rPr kumimoji="1" lang="en-US" altLang="ja-JP" sz="1600" dirty="0">
                          <a:solidFill>
                            <a:schemeClr val="tx1"/>
                          </a:solidFill>
                          <a:latin typeface="BIZ UDPゴシック" panose="020B0400000000000000" pitchFamily="50" charset="-128"/>
                          <a:ea typeface="BIZ UDPゴシック" panose="020B0400000000000000" pitchFamily="50" charset="-128"/>
                        </a:rPr>
                        <a:t>IT</a:t>
                      </a:r>
                      <a:r>
                        <a:rPr kumimoji="1" lang="ja-JP" altLang="en-US" sz="1600" dirty="0">
                          <a:solidFill>
                            <a:schemeClr val="tx1"/>
                          </a:solidFill>
                          <a:latin typeface="BIZ UDPゴシック" panose="020B0400000000000000" pitchFamily="50" charset="-128"/>
                          <a:ea typeface="BIZ UDPゴシック" panose="020B0400000000000000" pitchFamily="50" charset="-128"/>
                        </a:rPr>
                        <a:t>・デジタルに関するの経験や過去の実績、スキルなど（グループの場合は、グループメンバーとの関係について記載）</a:t>
                      </a:r>
                    </a:p>
                  </a:txBody>
                  <a:tcPr anchor="ctr"/>
                </a:tc>
                <a:tc hMerge="1">
                  <a:txBody>
                    <a:bodyPr/>
                    <a:lstStyle/>
                    <a:p>
                      <a:endParaRPr kumimoji="1" lang="ja-JP" altLang="en-US">
                        <a:solidFill>
                          <a:schemeClr val="tx1"/>
                        </a:solidFill>
                        <a:latin typeface="BIZ UDPゴシック" panose="020B0400000000000000" pitchFamily="50" charset="-128"/>
                        <a:ea typeface="BIZ UDPゴシック" panose="020B0400000000000000" pitchFamily="50" charset="-128"/>
                      </a:endParaRPr>
                    </a:p>
                  </a:txBody>
                  <a:tcP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42280910"/>
                  </a:ext>
                </a:extLst>
              </a:tr>
              <a:tr h="811714">
                <a:tc gridSpan="3">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972795024"/>
                  </a:ext>
                </a:extLst>
              </a:tr>
              <a:tr h="281362">
                <a:tc gridSpan="3">
                  <a:txBody>
                    <a:bodyPr/>
                    <a:lstStyle/>
                    <a:p>
                      <a:r>
                        <a:rPr kumimoji="1" lang="ja-JP" altLang="en-US" sz="1600" dirty="0">
                          <a:solidFill>
                            <a:schemeClr val="tx1"/>
                          </a:solidFill>
                          <a:latin typeface="BIZ UDPゴシック" panose="020B0400000000000000" pitchFamily="50" charset="-128"/>
                          <a:ea typeface="BIZ UDPゴシック" panose="020B0400000000000000" pitchFamily="50" charset="-128"/>
                        </a:rPr>
                        <a:t>栃木県にゆかりのある者のみ記載</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具体的なゆかりの内容</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27566749"/>
                  </a:ext>
                </a:extLst>
              </a:tr>
              <a:tr h="811714">
                <a:tc gridSpan="3">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0325631"/>
                  </a:ext>
                </a:extLst>
              </a:tr>
            </a:tbl>
          </a:graphicData>
        </a:graphic>
      </p:graphicFrame>
      <p:sp>
        <p:nvSpPr>
          <p:cNvPr id="9" name="テキスト ボックス 8">
            <a:extLst>
              <a:ext uri="{FF2B5EF4-FFF2-40B4-BE49-F238E27FC236}">
                <a16:creationId xmlns:a16="http://schemas.microsoft.com/office/drawing/2014/main" id="{A0EDA063-A7D4-E5FF-AF10-6AFAA95B72D2}"/>
              </a:ext>
            </a:extLst>
          </p:cNvPr>
          <p:cNvSpPr txBox="1"/>
          <p:nvPr/>
        </p:nvSpPr>
        <p:spPr>
          <a:xfrm>
            <a:off x="210207" y="5841015"/>
            <a:ext cx="11771586" cy="923330"/>
          </a:xfrm>
          <a:prstGeom prst="rect">
            <a:avLst/>
          </a:prstGeom>
          <a:noFill/>
        </p:spPr>
        <p:txBody>
          <a:bodyPr wrap="square" rtlCol="0">
            <a:spAutoFit/>
          </a:bodyPr>
          <a:lstStyle/>
          <a:p>
            <a:r>
              <a:rPr kumimoji="1" lang="ja-JP" altLang="en-US" b="1" dirty="0">
                <a:solidFill>
                  <a:srgbClr val="FF0000"/>
                </a:solidFill>
              </a:rPr>
              <a:t>提案提出時には、以下の文章を削除してください。</a:t>
            </a:r>
            <a:endParaRPr kumimoji="1" lang="en-US" altLang="ja-JP" b="1" dirty="0">
              <a:solidFill>
                <a:srgbClr val="FF0000"/>
              </a:solidFill>
            </a:endParaRPr>
          </a:p>
          <a:p>
            <a:r>
              <a:rPr kumimoji="1" lang="en-US" altLang="ja-JP" b="1" dirty="0"/>
              <a:t>※IT</a:t>
            </a:r>
            <a:r>
              <a:rPr kumimoji="1" lang="ja-JP" altLang="en-US" b="1" dirty="0"/>
              <a:t>・デジタルに関する経験等がない場合、プロダクト・サービスを開発するために、プログラム期間中にどのようにスキルを習得するか、</a:t>
            </a:r>
            <a:r>
              <a:rPr kumimoji="1" lang="en-US" altLang="ja-JP" b="1" dirty="0"/>
              <a:t>ChatGPT</a:t>
            </a:r>
            <a:r>
              <a:rPr kumimoji="1" lang="ja-JP" altLang="en-US" b="1" dirty="0"/>
              <a:t>などの生成</a:t>
            </a:r>
            <a:r>
              <a:rPr kumimoji="1" lang="en-US" altLang="ja-JP" b="1" dirty="0"/>
              <a:t>AI</a:t>
            </a:r>
            <a:r>
              <a:rPr kumimoji="1" lang="ja-JP" altLang="en-US" b="1" dirty="0"/>
              <a:t>をどのように活用するかなどについて、記載してください。</a:t>
            </a:r>
          </a:p>
        </p:txBody>
      </p:sp>
      <p:sp>
        <p:nvSpPr>
          <p:cNvPr id="3" name="スライド番号プレースホルダー 2">
            <a:extLst>
              <a:ext uri="{FF2B5EF4-FFF2-40B4-BE49-F238E27FC236}">
                <a16:creationId xmlns:a16="http://schemas.microsoft.com/office/drawing/2014/main" id="{E447EAAB-301E-5FC3-3DFD-DAB52EAEF2FE}"/>
              </a:ext>
            </a:extLst>
          </p:cNvPr>
          <p:cNvSpPr>
            <a:spLocks noGrp="1"/>
          </p:cNvSpPr>
          <p:nvPr>
            <p:ph type="sldNum" sz="quarter" idx="12"/>
          </p:nvPr>
        </p:nvSpPr>
        <p:spPr>
          <a:xfrm>
            <a:off x="10312924" y="6512296"/>
            <a:ext cx="1798300" cy="345704"/>
          </a:xfrm>
        </p:spPr>
        <p:txBody>
          <a:bodyPr/>
          <a:lstStyle/>
          <a:p>
            <a:pPr algn="r"/>
            <a:fld id="{4932B27F-0834-4F11-AF0D-3B42CF9EE089}" type="slidenum">
              <a:rPr lang="ja-JP" altLang="en-US" sz="2400" smtClean="0"/>
              <a:pPr algn="r"/>
              <a:t>2</a:t>
            </a:fld>
            <a:endParaRPr lang="ja-JP" altLang="en-US" sz="2400" dirty="0"/>
          </a:p>
        </p:txBody>
      </p:sp>
    </p:spTree>
    <p:extLst>
      <p:ext uri="{BB962C8B-B14F-4D97-AF65-F5344CB8AC3E}">
        <p14:creationId xmlns:p14="http://schemas.microsoft.com/office/powerpoint/2010/main" val="485165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7BE2D-0201-A626-0207-E2895F37CE9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49654D5-8CD2-CCC7-148C-84CAACA0CB2E}"/>
              </a:ext>
            </a:extLst>
          </p:cNvPr>
          <p:cNvSpPr>
            <a:spLocks noGrp="1"/>
          </p:cNvSpPr>
          <p:nvPr>
            <p:ph type="title"/>
          </p:nvPr>
        </p:nvSpPr>
        <p:spPr>
          <a:xfrm>
            <a:off x="186558" y="236483"/>
            <a:ext cx="10515600" cy="791012"/>
          </a:xfrm>
        </p:spPr>
        <p:txBody>
          <a:bodyPr>
            <a:normAutofit/>
          </a:bodyPr>
          <a:lstStyle/>
          <a:p>
            <a:r>
              <a:rPr kumimoji="1" lang="ja-JP" altLang="en-US" sz="2400" b="1" dirty="0">
                <a:latin typeface="BIZ UDPゴシック" panose="020B0400000000000000" pitchFamily="50" charset="-128"/>
                <a:ea typeface="BIZ UDPゴシック" panose="020B0400000000000000" pitchFamily="50" charset="-128"/>
              </a:rPr>
              <a:t>１　提案者に関する事項</a:t>
            </a:r>
            <a:br>
              <a:rPr kumimoji="1" lang="en-US" altLang="ja-JP" sz="2400" b="1" dirty="0">
                <a:latin typeface="BIZ UDPゴシック" panose="020B0400000000000000" pitchFamily="50" charset="-128"/>
                <a:ea typeface="BIZ UDPゴシック" panose="020B0400000000000000" pitchFamily="50" charset="-128"/>
              </a:rPr>
            </a:br>
            <a:r>
              <a:rPr lang="en-US" altLang="ja-JP" sz="2400" b="1" dirty="0">
                <a:latin typeface="BIZ UDPゴシック" panose="020B0400000000000000" pitchFamily="50" charset="-128"/>
                <a:ea typeface="BIZ UDPゴシック" panose="020B0400000000000000" pitchFamily="50" charset="-128"/>
              </a:rPr>
              <a:t>(2)</a:t>
            </a:r>
            <a:r>
              <a:rPr lang="ja-JP" altLang="en-US" sz="2400" b="1" dirty="0">
                <a:latin typeface="BIZ UDPゴシック" panose="020B0400000000000000" pitchFamily="50" charset="-128"/>
                <a:ea typeface="BIZ UDPゴシック" panose="020B0400000000000000" pitchFamily="50" charset="-128"/>
              </a:rPr>
              <a:t>　提案者（グループの場合、リーダーの情報を記載）の連絡先</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4" name="表 3">
            <a:extLst>
              <a:ext uri="{FF2B5EF4-FFF2-40B4-BE49-F238E27FC236}">
                <a16:creationId xmlns:a16="http://schemas.microsoft.com/office/drawing/2014/main" id="{E37DA68F-0639-20A3-B32F-0C755D91D583}"/>
              </a:ext>
            </a:extLst>
          </p:cNvPr>
          <p:cNvGraphicFramePr>
            <a:graphicFrameLocks noGrp="1"/>
          </p:cNvGraphicFramePr>
          <p:nvPr>
            <p:extLst>
              <p:ext uri="{D42A27DB-BD31-4B8C-83A1-F6EECF244321}">
                <p14:modId xmlns:p14="http://schemas.microsoft.com/office/powerpoint/2010/main" val="3016064411"/>
              </p:ext>
            </p:extLst>
          </p:nvPr>
        </p:nvGraphicFramePr>
        <p:xfrm>
          <a:off x="622739" y="1405900"/>
          <a:ext cx="11309132" cy="4046200"/>
        </p:xfrm>
        <a:graphic>
          <a:graphicData uri="http://schemas.openxmlformats.org/drawingml/2006/table">
            <a:tbl>
              <a:tblPr firstRow="1" bandRow="1">
                <a:tableStyleId>{5940675A-B579-460E-94D1-54222C63F5DA}</a:tableStyleId>
              </a:tblPr>
              <a:tblGrid>
                <a:gridCol w="3459748">
                  <a:extLst>
                    <a:ext uri="{9D8B030D-6E8A-4147-A177-3AD203B41FA5}">
                      <a16:colId xmlns:a16="http://schemas.microsoft.com/office/drawing/2014/main" val="1364559385"/>
                    </a:ext>
                  </a:extLst>
                </a:gridCol>
                <a:gridCol w="7849384">
                  <a:extLst>
                    <a:ext uri="{9D8B030D-6E8A-4147-A177-3AD203B41FA5}">
                      <a16:colId xmlns:a16="http://schemas.microsoft.com/office/drawing/2014/main" val="3212031413"/>
                    </a:ext>
                  </a:extLst>
                </a:gridCol>
              </a:tblGrid>
              <a:tr h="863498">
                <a:tc>
                  <a:txBody>
                    <a:bodyPr/>
                    <a:lstStyle/>
                    <a:p>
                      <a:pPr algn="l"/>
                      <a:r>
                        <a:rPr kumimoji="1" lang="ja-JP" altLang="en-US" sz="1800" dirty="0">
                          <a:solidFill>
                            <a:schemeClr val="tx1"/>
                          </a:solidFill>
                          <a:latin typeface="BIZ UDPゴシック" panose="020B0400000000000000" pitchFamily="50" charset="-128"/>
                          <a:ea typeface="BIZ UDPゴシック" panose="020B0400000000000000" pitchFamily="50" charset="-128"/>
                        </a:rPr>
                        <a:t>住所</a:t>
                      </a:r>
                    </a:p>
                  </a:txBody>
                  <a:tcPr anchor="ctr"/>
                </a:tc>
                <a:tc>
                  <a:txBody>
                    <a:bodyPr/>
                    <a:lstStyle/>
                    <a:p>
                      <a:pPr algn="l"/>
                      <a:r>
                        <a:rPr kumimoji="1" lang="ja-JP" altLang="en-US" sz="18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800" dirty="0">
                        <a:solidFill>
                          <a:schemeClr val="tx1"/>
                        </a:solidFill>
                        <a:latin typeface="BIZ UDPゴシック" panose="020B0400000000000000" pitchFamily="50" charset="-128"/>
                        <a:ea typeface="BIZ UDPゴシック" panose="020B0400000000000000" pitchFamily="50" charset="-128"/>
                      </a:endParaRPr>
                    </a:p>
                    <a:p>
                      <a:pPr algn="l"/>
                      <a:endParaRPr kumimoji="1" lang="ja-JP" altLang="en-US" sz="18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603677836"/>
                  </a:ext>
                </a:extLst>
              </a:tr>
              <a:tr h="727853">
                <a:tc>
                  <a:txBody>
                    <a:bodyPr/>
                    <a:lstStyle/>
                    <a:p>
                      <a:pPr algn="l"/>
                      <a:r>
                        <a:rPr kumimoji="1" lang="ja-JP" altLang="en-US" sz="1800" dirty="0">
                          <a:latin typeface="BIZ UDPゴシック" panose="020B0400000000000000" pitchFamily="50" charset="-128"/>
                          <a:ea typeface="BIZ UDPゴシック" panose="020B0400000000000000" pitchFamily="50" charset="-128"/>
                        </a:rPr>
                        <a:t>電子メール</a:t>
                      </a:r>
                    </a:p>
                  </a:txBody>
                  <a:tcPr anchor="ctr"/>
                </a:tc>
                <a:tc>
                  <a:txBody>
                    <a:bodyPr/>
                    <a:lstStyle/>
                    <a:p>
                      <a:pPr algn="l"/>
                      <a:endParaRPr kumimoji="1" lang="ja-JP" altLang="en-US" sz="18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255415018"/>
                  </a:ext>
                </a:extLst>
              </a:tr>
              <a:tr h="727853">
                <a:tc>
                  <a:txBody>
                    <a:bodyPr/>
                    <a:lstStyle/>
                    <a:p>
                      <a:pPr algn="l"/>
                      <a:r>
                        <a:rPr kumimoji="1" lang="ja-JP" altLang="en-US" sz="1800" dirty="0">
                          <a:latin typeface="BIZ UDPゴシック" panose="020B0400000000000000" pitchFamily="50" charset="-128"/>
                          <a:ea typeface="BIZ UDPゴシック" panose="020B0400000000000000" pitchFamily="50" charset="-128"/>
                        </a:rPr>
                        <a:t>電話番号</a:t>
                      </a:r>
                    </a:p>
                  </a:txBody>
                  <a:tcPr anchor="ctr"/>
                </a:tc>
                <a:tc>
                  <a:txBody>
                    <a:bodyPr/>
                    <a:lstStyle/>
                    <a:p>
                      <a:pPr algn="l"/>
                      <a:endParaRPr kumimoji="1" lang="ja-JP" altLang="en-US" sz="18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14724127"/>
                  </a:ext>
                </a:extLst>
              </a:tr>
              <a:tr h="863498">
                <a:tc>
                  <a:txBody>
                    <a:bodyPr/>
                    <a:lstStyle/>
                    <a:p>
                      <a:pPr algn="l"/>
                      <a:r>
                        <a:rPr kumimoji="1" lang="ja-JP" altLang="en-US" sz="1800" dirty="0">
                          <a:latin typeface="BIZ UDPゴシック" panose="020B0400000000000000" pitchFamily="50" charset="-128"/>
                          <a:ea typeface="BIZ UDPゴシック" panose="020B0400000000000000" pitchFamily="50" charset="-128"/>
                        </a:rPr>
                        <a:t>保護者の氏名</a:t>
                      </a:r>
                      <a:endParaRPr kumimoji="1" lang="en-US" altLang="ja-JP" sz="1800" dirty="0">
                        <a:latin typeface="BIZ UDPゴシック" panose="020B0400000000000000" pitchFamily="50" charset="-128"/>
                        <a:ea typeface="BIZ UDPゴシック" panose="020B0400000000000000" pitchFamily="50" charset="-128"/>
                      </a:endParaRPr>
                    </a:p>
                    <a:p>
                      <a:pPr algn="l"/>
                      <a:r>
                        <a:rPr kumimoji="1" lang="ja-JP" altLang="en-US" sz="1800" dirty="0">
                          <a:latin typeface="BIZ UDPゴシック" panose="020B0400000000000000" pitchFamily="50" charset="-128"/>
                          <a:ea typeface="BIZ UDPゴシック" panose="020B0400000000000000" pitchFamily="50" charset="-128"/>
                        </a:rPr>
                        <a:t>（未成年の場合）</a:t>
                      </a:r>
                    </a:p>
                  </a:txBody>
                  <a:tcPr anchor="ctr"/>
                </a:tc>
                <a:tc>
                  <a:txBody>
                    <a:bodyPr/>
                    <a:lstStyle/>
                    <a:p>
                      <a:pPr algn="l"/>
                      <a:endParaRPr kumimoji="1" lang="ja-JP" altLang="en-US" sz="18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350225593"/>
                  </a:ext>
                </a:extLst>
              </a:tr>
              <a:tr h="863498">
                <a:tc>
                  <a:txBody>
                    <a:bodyPr/>
                    <a:lstStyle/>
                    <a:p>
                      <a:pPr algn="l"/>
                      <a:r>
                        <a:rPr kumimoji="1" lang="ja-JP" altLang="en-US" sz="1800" dirty="0">
                          <a:latin typeface="BIZ UDPゴシック" panose="020B0400000000000000" pitchFamily="50" charset="-128"/>
                          <a:ea typeface="BIZ UDPゴシック" panose="020B0400000000000000" pitchFamily="50" charset="-128"/>
                        </a:rPr>
                        <a:t>保護者の緊急連絡先：電話番号</a:t>
                      </a:r>
                      <a:endParaRPr kumimoji="1" lang="en-US" altLang="ja-JP" sz="1800" dirty="0">
                        <a:latin typeface="BIZ UDPゴシック" panose="020B0400000000000000" pitchFamily="50" charset="-128"/>
                        <a:ea typeface="BIZ UDPゴシック" panose="020B0400000000000000" pitchFamily="50" charset="-128"/>
                      </a:endParaRPr>
                    </a:p>
                    <a:p>
                      <a:pPr algn="l"/>
                      <a:r>
                        <a:rPr kumimoji="1" lang="ja-JP" altLang="en-US" sz="1800" dirty="0">
                          <a:latin typeface="BIZ UDPゴシック" panose="020B0400000000000000" pitchFamily="50" charset="-128"/>
                          <a:ea typeface="BIZ UDPゴシック" panose="020B0400000000000000" pitchFamily="50" charset="-128"/>
                        </a:rPr>
                        <a:t>（未成年の場合）</a:t>
                      </a:r>
                    </a:p>
                  </a:txBody>
                  <a:tcPr anchor="ctr"/>
                </a:tc>
                <a:tc>
                  <a:txBody>
                    <a:bodyPr/>
                    <a:lstStyle/>
                    <a:p>
                      <a:pPr algn="l"/>
                      <a:endParaRPr kumimoji="1" lang="ja-JP" altLang="en-US" sz="18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937822806"/>
                  </a:ext>
                </a:extLst>
              </a:tr>
            </a:tbl>
          </a:graphicData>
        </a:graphic>
      </p:graphicFrame>
      <p:sp>
        <p:nvSpPr>
          <p:cNvPr id="3" name="スライド番号プレースホルダー 2">
            <a:extLst>
              <a:ext uri="{FF2B5EF4-FFF2-40B4-BE49-F238E27FC236}">
                <a16:creationId xmlns:a16="http://schemas.microsoft.com/office/drawing/2014/main" id="{7AE85964-1F3A-8197-A630-6B236A2F1435}"/>
              </a:ext>
            </a:extLst>
          </p:cNvPr>
          <p:cNvSpPr>
            <a:spLocks noGrp="1"/>
          </p:cNvSpPr>
          <p:nvPr>
            <p:ph type="sldNum" sz="quarter" idx="12"/>
          </p:nvPr>
        </p:nvSpPr>
        <p:spPr>
          <a:xfrm>
            <a:off x="10312924" y="6512296"/>
            <a:ext cx="1798300" cy="345704"/>
          </a:xfrm>
        </p:spPr>
        <p:txBody>
          <a:bodyPr/>
          <a:lstStyle/>
          <a:p>
            <a:pPr algn="r"/>
            <a:fld id="{4932B27F-0834-4F11-AF0D-3B42CF9EE089}" type="slidenum">
              <a:rPr lang="ja-JP" altLang="en-US" sz="2400" smtClean="0"/>
              <a:pPr algn="r"/>
              <a:t>3</a:t>
            </a:fld>
            <a:endParaRPr lang="ja-JP" altLang="en-US" sz="2400" dirty="0"/>
          </a:p>
        </p:txBody>
      </p:sp>
    </p:spTree>
    <p:extLst>
      <p:ext uri="{BB962C8B-B14F-4D97-AF65-F5344CB8AC3E}">
        <p14:creationId xmlns:p14="http://schemas.microsoft.com/office/powerpoint/2010/main" val="3253971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3E4DC-86B1-CC07-571D-B533D0D7EBF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F0B2848-6652-3A2E-3D1D-5AA839DDA597}"/>
              </a:ext>
            </a:extLst>
          </p:cNvPr>
          <p:cNvSpPr>
            <a:spLocks noGrp="1"/>
          </p:cNvSpPr>
          <p:nvPr>
            <p:ph type="title"/>
          </p:nvPr>
        </p:nvSpPr>
        <p:spPr>
          <a:xfrm>
            <a:off x="197069" y="225973"/>
            <a:ext cx="10515600" cy="791012"/>
          </a:xfrm>
        </p:spPr>
        <p:txBody>
          <a:bodyPr>
            <a:normAutofit/>
          </a:bodyPr>
          <a:lstStyle/>
          <a:p>
            <a:r>
              <a:rPr kumimoji="1" lang="ja-JP" altLang="en-US" sz="2400" b="1" dirty="0">
                <a:latin typeface="BIZ UDPゴシック" panose="020B0400000000000000" pitchFamily="50" charset="-128"/>
                <a:ea typeface="BIZ UDPゴシック" panose="020B0400000000000000" pitchFamily="50" charset="-128"/>
              </a:rPr>
              <a:t>１　提案者に関する事項</a:t>
            </a:r>
            <a:br>
              <a:rPr kumimoji="1" lang="en-US" altLang="ja-JP" sz="2400" b="1" dirty="0">
                <a:latin typeface="BIZ UDPゴシック" panose="020B0400000000000000" pitchFamily="50" charset="-128"/>
                <a:ea typeface="BIZ UDPゴシック" panose="020B0400000000000000" pitchFamily="50" charset="-128"/>
              </a:rPr>
            </a:br>
            <a:r>
              <a:rPr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３</a:t>
            </a:r>
            <a:r>
              <a:rPr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　提案者（グループの場合、メンバーの情報を記載）の情報</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6" name="表 5">
            <a:extLst>
              <a:ext uri="{FF2B5EF4-FFF2-40B4-BE49-F238E27FC236}">
                <a16:creationId xmlns:a16="http://schemas.microsoft.com/office/drawing/2014/main" id="{B4488342-F751-83A6-ECED-671D2544961B}"/>
              </a:ext>
            </a:extLst>
          </p:cNvPr>
          <p:cNvGraphicFramePr>
            <a:graphicFrameLocks noGrp="1"/>
          </p:cNvGraphicFramePr>
          <p:nvPr>
            <p:extLst>
              <p:ext uri="{D42A27DB-BD31-4B8C-83A1-F6EECF244321}">
                <p14:modId xmlns:p14="http://schemas.microsoft.com/office/powerpoint/2010/main" val="3440420078"/>
              </p:ext>
            </p:extLst>
          </p:nvPr>
        </p:nvGraphicFramePr>
        <p:xfrm>
          <a:off x="549166" y="1227825"/>
          <a:ext cx="11309130" cy="4699307"/>
        </p:xfrm>
        <a:graphic>
          <a:graphicData uri="http://schemas.openxmlformats.org/drawingml/2006/table">
            <a:tbl>
              <a:tblPr firstRow="1" bandRow="1">
                <a:tableStyleId>{5940675A-B579-460E-94D1-54222C63F5DA}</a:tableStyleId>
              </a:tblPr>
              <a:tblGrid>
                <a:gridCol w="3769710">
                  <a:extLst>
                    <a:ext uri="{9D8B030D-6E8A-4147-A177-3AD203B41FA5}">
                      <a16:colId xmlns:a16="http://schemas.microsoft.com/office/drawing/2014/main" val="1814221092"/>
                    </a:ext>
                  </a:extLst>
                </a:gridCol>
                <a:gridCol w="3769710">
                  <a:extLst>
                    <a:ext uri="{9D8B030D-6E8A-4147-A177-3AD203B41FA5}">
                      <a16:colId xmlns:a16="http://schemas.microsoft.com/office/drawing/2014/main" val="395292013"/>
                    </a:ext>
                  </a:extLst>
                </a:gridCol>
                <a:gridCol w="3769710">
                  <a:extLst>
                    <a:ext uri="{9D8B030D-6E8A-4147-A177-3AD203B41FA5}">
                      <a16:colId xmlns:a16="http://schemas.microsoft.com/office/drawing/2014/main" val="440021471"/>
                    </a:ext>
                  </a:extLst>
                </a:gridCol>
              </a:tblGrid>
              <a:tr h="517525">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氏名</a:t>
                      </a:r>
                    </a:p>
                  </a:txBody>
                  <a:tcPr anchor="ct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フリガナ</a:t>
                      </a:r>
                    </a:p>
                  </a:txBody>
                  <a:tcPr anchor="ct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西暦生年月日</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r>
                        <a:rPr kumimoji="1" lang="en-US" altLang="ja-JP" sz="1600" dirty="0">
                          <a:solidFill>
                            <a:schemeClr val="tx1"/>
                          </a:solidFill>
                          <a:latin typeface="BIZ UDPゴシック" panose="020B0400000000000000" pitchFamily="50" charset="-128"/>
                          <a:ea typeface="BIZ UDPゴシック" panose="020B0400000000000000" pitchFamily="50" charset="-128"/>
                        </a:rPr>
                        <a:t>2026</a:t>
                      </a:r>
                      <a:r>
                        <a:rPr kumimoji="1" lang="ja-JP" altLang="en-US" sz="1600" dirty="0">
                          <a:solidFill>
                            <a:schemeClr val="tx1"/>
                          </a:solidFill>
                          <a:latin typeface="BIZ UDPゴシック" panose="020B0400000000000000" pitchFamily="50" charset="-128"/>
                          <a:ea typeface="BIZ UDPゴシック" panose="020B0400000000000000" pitchFamily="50" charset="-128"/>
                        </a:rPr>
                        <a:t>年</a:t>
                      </a:r>
                      <a:r>
                        <a:rPr kumimoji="1" lang="en-US" altLang="ja-JP" sz="1600" dirty="0">
                          <a:solidFill>
                            <a:schemeClr val="tx1"/>
                          </a:solidFill>
                          <a:latin typeface="BIZ UDPゴシック" panose="020B0400000000000000" pitchFamily="50" charset="-128"/>
                          <a:ea typeface="BIZ UDPゴシック" panose="020B0400000000000000" pitchFamily="50" charset="-128"/>
                        </a:rPr>
                        <a:t>4</a:t>
                      </a:r>
                      <a:r>
                        <a:rPr kumimoji="1" lang="ja-JP" altLang="en-US" sz="1600" dirty="0">
                          <a:solidFill>
                            <a:schemeClr val="tx1"/>
                          </a:solidFill>
                          <a:latin typeface="BIZ UDPゴシック" panose="020B0400000000000000" pitchFamily="50" charset="-128"/>
                          <a:ea typeface="BIZ UDPゴシック" panose="020B0400000000000000" pitchFamily="50" charset="-128"/>
                        </a:rPr>
                        <a:t>月</a:t>
                      </a:r>
                      <a:r>
                        <a:rPr kumimoji="1" lang="en-US" altLang="ja-JP" sz="1600" dirty="0">
                          <a:solidFill>
                            <a:schemeClr val="tx1"/>
                          </a:solidFill>
                          <a:latin typeface="BIZ UDPゴシック" panose="020B0400000000000000" pitchFamily="50" charset="-128"/>
                          <a:ea typeface="BIZ UDPゴシック" panose="020B0400000000000000" pitchFamily="50" charset="-128"/>
                        </a:rPr>
                        <a:t>1</a:t>
                      </a:r>
                      <a:r>
                        <a:rPr kumimoji="1" lang="ja-JP" altLang="en-US" sz="1600" dirty="0">
                          <a:solidFill>
                            <a:schemeClr val="tx1"/>
                          </a:solidFill>
                          <a:latin typeface="BIZ UDPゴシック" panose="020B0400000000000000" pitchFamily="50" charset="-128"/>
                          <a:ea typeface="BIZ UDPゴシック" panose="020B0400000000000000" pitchFamily="50" charset="-128"/>
                        </a:rPr>
                        <a:t>日時点の満年齢）</a:t>
                      </a:r>
                    </a:p>
                  </a:txBody>
                  <a:tcPr anchor="ctr"/>
                </a:tc>
                <a:extLst>
                  <a:ext uri="{0D108BD9-81ED-4DB2-BD59-A6C34878D82A}">
                    <a16:rowId xmlns:a16="http://schemas.microsoft.com/office/drawing/2014/main" val="3864288078"/>
                  </a:ext>
                </a:extLst>
              </a:tr>
              <a:tr h="726681">
                <a:tc>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　　　　　　　年　　　月　　日（満　　歳）</a:t>
                      </a:r>
                    </a:p>
                  </a:txBody>
                  <a:tcPr anchor="ctr"/>
                </a:tc>
                <a:extLst>
                  <a:ext uri="{0D108BD9-81ED-4DB2-BD59-A6C34878D82A}">
                    <a16:rowId xmlns:a16="http://schemas.microsoft.com/office/drawing/2014/main" val="561261437"/>
                  </a:ext>
                </a:extLst>
              </a:tr>
              <a:tr h="335548">
                <a:tc gridSpan="3">
                  <a:txBody>
                    <a:bodyPr/>
                    <a:lstStyle/>
                    <a:p>
                      <a:r>
                        <a:rPr kumimoji="1" lang="ja-JP" altLang="en-US" sz="1600" dirty="0">
                          <a:solidFill>
                            <a:schemeClr val="tx1"/>
                          </a:solidFill>
                          <a:latin typeface="BIZ UDPゴシック" panose="020B0400000000000000" pitchFamily="50" charset="-128"/>
                          <a:ea typeface="BIZ UDPゴシック" panose="020B0400000000000000" pitchFamily="50" charset="-128"/>
                        </a:rPr>
                        <a:t>所属組織（学校名、企業名等）</a:t>
                      </a:r>
                    </a:p>
                  </a:txBody>
                  <a:tcPr anchor="ct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448601328"/>
                  </a:ext>
                </a:extLst>
              </a:tr>
              <a:tr h="731388">
                <a:tc gridSpan="3">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681604026"/>
                  </a:ext>
                </a:extLst>
              </a:tr>
              <a:tr h="367862">
                <a:tc gridSpan="3">
                  <a:txBody>
                    <a:bodyPr/>
                    <a:lstStyle/>
                    <a:p>
                      <a:r>
                        <a:rPr kumimoji="1" lang="en-US" altLang="ja-JP" sz="1600" dirty="0">
                          <a:solidFill>
                            <a:schemeClr val="tx1"/>
                          </a:solidFill>
                          <a:latin typeface="BIZ UDPゴシック" panose="020B0400000000000000" pitchFamily="50" charset="-128"/>
                          <a:ea typeface="BIZ UDPゴシック" panose="020B0400000000000000" pitchFamily="50" charset="-128"/>
                        </a:rPr>
                        <a:t>IT</a:t>
                      </a:r>
                      <a:r>
                        <a:rPr kumimoji="1" lang="ja-JP" altLang="en-US" sz="1600" dirty="0">
                          <a:solidFill>
                            <a:schemeClr val="tx1"/>
                          </a:solidFill>
                          <a:latin typeface="BIZ UDPゴシック" panose="020B0400000000000000" pitchFamily="50" charset="-128"/>
                          <a:ea typeface="BIZ UDPゴシック" panose="020B0400000000000000" pitchFamily="50" charset="-128"/>
                        </a:rPr>
                        <a:t>・デジタルに関するの経験や過去の実績、スキルなど（グループの場合は、グループメンバーとの関係について記載）</a:t>
                      </a:r>
                    </a:p>
                  </a:txBody>
                  <a:tcPr anchor="ctr"/>
                </a:tc>
                <a:tc hMerge="1">
                  <a:txBody>
                    <a:bodyPr/>
                    <a:lstStyle/>
                    <a:p>
                      <a:endParaRPr kumimoji="1" lang="ja-JP" altLang="en-US">
                        <a:solidFill>
                          <a:schemeClr val="tx1"/>
                        </a:solidFill>
                        <a:latin typeface="BIZ UDPゴシック" panose="020B0400000000000000" pitchFamily="50" charset="-128"/>
                        <a:ea typeface="BIZ UDPゴシック" panose="020B0400000000000000" pitchFamily="50" charset="-128"/>
                      </a:endParaRPr>
                    </a:p>
                  </a:txBody>
                  <a:tcP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42280910"/>
                  </a:ext>
                </a:extLst>
              </a:tr>
              <a:tr h="811714">
                <a:tc gridSpan="3">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tc hMerge="1">
                  <a:txBody>
                    <a:bodyPr/>
                    <a:lstStyle/>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972795024"/>
                  </a:ext>
                </a:extLst>
              </a:tr>
              <a:tr h="281362">
                <a:tc gridSpan="3">
                  <a:txBody>
                    <a:bodyPr/>
                    <a:lstStyle/>
                    <a:p>
                      <a:r>
                        <a:rPr kumimoji="1" lang="ja-JP" altLang="en-US" sz="1600" dirty="0">
                          <a:solidFill>
                            <a:schemeClr val="tx1"/>
                          </a:solidFill>
                          <a:latin typeface="BIZ UDPゴシック" panose="020B0400000000000000" pitchFamily="50" charset="-128"/>
                          <a:ea typeface="BIZ UDPゴシック" panose="020B0400000000000000" pitchFamily="50" charset="-128"/>
                        </a:rPr>
                        <a:t>栃木県にゆかりのある者のみ記載</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具体的なゆかりの内容</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27566749"/>
                  </a:ext>
                </a:extLst>
              </a:tr>
              <a:tr h="811714">
                <a:tc gridSpan="3">
                  <a:txBody>
                    <a:bodyPr/>
                    <a:lstStyle/>
                    <a:p>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0325631"/>
                  </a:ext>
                </a:extLst>
              </a:tr>
            </a:tbl>
          </a:graphicData>
        </a:graphic>
      </p:graphicFrame>
      <p:sp>
        <p:nvSpPr>
          <p:cNvPr id="9" name="テキスト ボックス 8">
            <a:extLst>
              <a:ext uri="{FF2B5EF4-FFF2-40B4-BE49-F238E27FC236}">
                <a16:creationId xmlns:a16="http://schemas.microsoft.com/office/drawing/2014/main" id="{511AFB7A-F11E-F653-22DB-1E8A68B0C478}"/>
              </a:ext>
            </a:extLst>
          </p:cNvPr>
          <p:cNvSpPr txBox="1"/>
          <p:nvPr/>
        </p:nvSpPr>
        <p:spPr>
          <a:xfrm>
            <a:off x="420414" y="5934670"/>
            <a:ext cx="11771586" cy="923330"/>
          </a:xfrm>
          <a:prstGeom prst="rect">
            <a:avLst/>
          </a:prstGeom>
          <a:noFill/>
        </p:spPr>
        <p:txBody>
          <a:bodyPr wrap="square" rtlCol="0">
            <a:spAutoFit/>
          </a:bodyPr>
          <a:lstStyle/>
          <a:p>
            <a:r>
              <a:rPr kumimoji="1" lang="ja-JP" altLang="en-US" b="1" dirty="0">
                <a:solidFill>
                  <a:srgbClr val="FF0000"/>
                </a:solidFill>
              </a:rPr>
              <a:t>提案提出時には、以下の文章を削除してください。</a:t>
            </a:r>
          </a:p>
          <a:p>
            <a:r>
              <a:rPr kumimoji="1" lang="en-US" altLang="ja-JP" b="1" dirty="0"/>
              <a:t>※</a:t>
            </a:r>
            <a:r>
              <a:rPr kumimoji="1" lang="ja-JP" altLang="en-US" b="1" dirty="0"/>
              <a:t>個人で申請の場合は、当該ページを削除してください。</a:t>
            </a:r>
            <a:endParaRPr kumimoji="1" lang="en-US" altLang="ja-JP" b="1" dirty="0"/>
          </a:p>
          <a:p>
            <a:r>
              <a:rPr lang="en-US" altLang="ja-JP" b="1" dirty="0"/>
              <a:t>※3</a:t>
            </a:r>
            <a:r>
              <a:rPr lang="ja-JP" altLang="en-US" b="1" dirty="0"/>
              <a:t>名の場合、本ページを複写してください。</a:t>
            </a:r>
            <a:endParaRPr kumimoji="1" lang="ja-JP" altLang="en-US" b="1" dirty="0"/>
          </a:p>
        </p:txBody>
      </p:sp>
      <p:sp>
        <p:nvSpPr>
          <p:cNvPr id="3" name="スライド番号プレースホルダー 2">
            <a:extLst>
              <a:ext uri="{FF2B5EF4-FFF2-40B4-BE49-F238E27FC236}">
                <a16:creationId xmlns:a16="http://schemas.microsoft.com/office/drawing/2014/main" id="{EE53EF19-F6CD-0AAD-FE2B-FAC100A73C7C}"/>
              </a:ext>
            </a:extLst>
          </p:cNvPr>
          <p:cNvSpPr>
            <a:spLocks noGrp="1"/>
          </p:cNvSpPr>
          <p:nvPr>
            <p:ph type="sldNum" sz="quarter" idx="12"/>
          </p:nvPr>
        </p:nvSpPr>
        <p:spPr>
          <a:xfrm>
            <a:off x="10312924" y="6512296"/>
            <a:ext cx="1798300" cy="345704"/>
          </a:xfrm>
        </p:spPr>
        <p:txBody>
          <a:bodyPr/>
          <a:lstStyle/>
          <a:p>
            <a:pPr algn="r"/>
            <a:fld id="{4932B27F-0834-4F11-AF0D-3B42CF9EE089}" type="slidenum">
              <a:rPr lang="ja-JP" altLang="en-US" sz="2400" smtClean="0"/>
              <a:pPr algn="r"/>
              <a:t>4</a:t>
            </a:fld>
            <a:endParaRPr lang="ja-JP" altLang="en-US" sz="2400" dirty="0"/>
          </a:p>
        </p:txBody>
      </p:sp>
    </p:spTree>
    <p:extLst>
      <p:ext uri="{BB962C8B-B14F-4D97-AF65-F5344CB8AC3E}">
        <p14:creationId xmlns:p14="http://schemas.microsoft.com/office/powerpoint/2010/main" val="3545160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C36DA-6C91-8F9E-F050-F526A6D353D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871ED41-3F6D-59ED-0A39-5C568710718F}"/>
              </a:ext>
            </a:extLst>
          </p:cNvPr>
          <p:cNvSpPr>
            <a:spLocks noGrp="1"/>
          </p:cNvSpPr>
          <p:nvPr>
            <p:ph type="title"/>
          </p:nvPr>
        </p:nvSpPr>
        <p:spPr>
          <a:xfrm>
            <a:off x="186558" y="236483"/>
            <a:ext cx="10515600" cy="791012"/>
          </a:xfrm>
        </p:spPr>
        <p:txBody>
          <a:bodyPr>
            <a:normAutofit/>
          </a:bodyPr>
          <a:lstStyle/>
          <a:p>
            <a:r>
              <a:rPr kumimoji="1" lang="ja-JP" altLang="en-US" sz="2400" b="1" dirty="0">
                <a:latin typeface="BIZ UDPゴシック" panose="020B0400000000000000" pitchFamily="50" charset="-128"/>
                <a:ea typeface="BIZ UDPゴシック" panose="020B0400000000000000" pitchFamily="50" charset="-128"/>
              </a:rPr>
              <a:t>１　提案者に関する事項</a:t>
            </a:r>
            <a:br>
              <a:rPr kumimoji="1" lang="en-US" altLang="ja-JP" sz="2400" b="1" dirty="0">
                <a:latin typeface="BIZ UDPゴシック" panose="020B0400000000000000" pitchFamily="50" charset="-128"/>
                <a:ea typeface="BIZ UDPゴシック" panose="020B0400000000000000" pitchFamily="50" charset="-128"/>
              </a:rPr>
            </a:br>
            <a:r>
              <a:rPr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４</a:t>
            </a:r>
            <a:r>
              <a:rPr lang="en-US" altLang="ja-JP" sz="2400" b="1" dirty="0">
                <a:latin typeface="BIZ UDPゴシック" panose="020B0400000000000000" pitchFamily="50" charset="-128"/>
                <a:ea typeface="BIZ UDPゴシック" panose="020B0400000000000000" pitchFamily="50" charset="-128"/>
              </a:rPr>
              <a:t>)</a:t>
            </a:r>
            <a:r>
              <a:rPr lang="ja-JP" altLang="en-US" sz="2400" b="1" dirty="0">
                <a:latin typeface="BIZ UDPゴシック" panose="020B0400000000000000" pitchFamily="50" charset="-128"/>
                <a:ea typeface="BIZ UDPゴシック" panose="020B0400000000000000" pitchFamily="50" charset="-128"/>
              </a:rPr>
              <a:t>　提案者（グループの場合、メンバーの情報を記載）の連絡先</a:t>
            </a:r>
            <a:endParaRPr kumimoji="1" lang="ja-JP" altLang="en-US" sz="2400" b="1" dirty="0">
              <a:latin typeface="BIZ UDPゴシック" panose="020B0400000000000000" pitchFamily="50" charset="-128"/>
              <a:ea typeface="BIZ UDPゴシック" panose="020B0400000000000000" pitchFamily="50" charset="-128"/>
            </a:endParaRPr>
          </a:p>
        </p:txBody>
      </p:sp>
      <p:graphicFrame>
        <p:nvGraphicFramePr>
          <p:cNvPr id="4" name="表 3">
            <a:extLst>
              <a:ext uri="{FF2B5EF4-FFF2-40B4-BE49-F238E27FC236}">
                <a16:creationId xmlns:a16="http://schemas.microsoft.com/office/drawing/2014/main" id="{37D6E270-E5FA-2719-4D39-4C9EE8FB6840}"/>
              </a:ext>
            </a:extLst>
          </p:cNvPr>
          <p:cNvGraphicFramePr>
            <a:graphicFrameLocks noGrp="1"/>
          </p:cNvGraphicFramePr>
          <p:nvPr/>
        </p:nvGraphicFramePr>
        <p:xfrm>
          <a:off x="622739" y="1405900"/>
          <a:ext cx="11309132" cy="4046200"/>
        </p:xfrm>
        <a:graphic>
          <a:graphicData uri="http://schemas.openxmlformats.org/drawingml/2006/table">
            <a:tbl>
              <a:tblPr firstRow="1" bandRow="1">
                <a:tableStyleId>{5940675A-B579-460E-94D1-54222C63F5DA}</a:tableStyleId>
              </a:tblPr>
              <a:tblGrid>
                <a:gridCol w="3459748">
                  <a:extLst>
                    <a:ext uri="{9D8B030D-6E8A-4147-A177-3AD203B41FA5}">
                      <a16:colId xmlns:a16="http://schemas.microsoft.com/office/drawing/2014/main" val="1364559385"/>
                    </a:ext>
                  </a:extLst>
                </a:gridCol>
                <a:gridCol w="7849384">
                  <a:extLst>
                    <a:ext uri="{9D8B030D-6E8A-4147-A177-3AD203B41FA5}">
                      <a16:colId xmlns:a16="http://schemas.microsoft.com/office/drawing/2014/main" val="3212031413"/>
                    </a:ext>
                  </a:extLst>
                </a:gridCol>
              </a:tblGrid>
              <a:tr h="863498">
                <a:tc>
                  <a:txBody>
                    <a:bodyPr/>
                    <a:lstStyle/>
                    <a:p>
                      <a:pPr algn="l"/>
                      <a:r>
                        <a:rPr kumimoji="1" lang="ja-JP" altLang="en-US" sz="1800" dirty="0">
                          <a:solidFill>
                            <a:schemeClr val="tx1"/>
                          </a:solidFill>
                          <a:latin typeface="BIZ UDPゴシック" panose="020B0400000000000000" pitchFamily="50" charset="-128"/>
                          <a:ea typeface="BIZ UDPゴシック" panose="020B0400000000000000" pitchFamily="50" charset="-128"/>
                        </a:rPr>
                        <a:t>住所</a:t>
                      </a:r>
                    </a:p>
                  </a:txBody>
                  <a:tcPr anchor="ctr"/>
                </a:tc>
                <a:tc>
                  <a:txBody>
                    <a:bodyPr/>
                    <a:lstStyle/>
                    <a:p>
                      <a:pPr algn="l"/>
                      <a:r>
                        <a:rPr kumimoji="1" lang="ja-JP" altLang="en-US" sz="18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800" dirty="0">
                        <a:solidFill>
                          <a:schemeClr val="tx1"/>
                        </a:solidFill>
                        <a:latin typeface="BIZ UDPゴシック" panose="020B0400000000000000" pitchFamily="50" charset="-128"/>
                        <a:ea typeface="BIZ UDPゴシック" panose="020B0400000000000000" pitchFamily="50" charset="-128"/>
                      </a:endParaRPr>
                    </a:p>
                    <a:p>
                      <a:pPr algn="l"/>
                      <a:endParaRPr kumimoji="1" lang="ja-JP" altLang="en-US" sz="18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603677836"/>
                  </a:ext>
                </a:extLst>
              </a:tr>
              <a:tr h="727853">
                <a:tc>
                  <a:txBody>
                    <a:bodyPr/>
                    <a:lstStyle/>
                    <a:p>
                      <a:pPr algn="l"/>
                      <a:r>
                        <a:rPr kumimoji="1" lang="ja-JP" altLang="en-US" sz="1800" dirty="0">
                          <a:latin typeface="BIZ UDPゴシック" panose="020B0400000000000000" pitchFamily="50" charset="-128"/>
                          <a:ea typeface="BIZ UDPゴシック" panose="020B0400000000000000" pitchFamily="50" charset="-128"/>
                        </a:rPr>
                        <a:t>電子メール</a:t>
                      </a:r>
                    </a:p>
                  </a:txBody>
                  <a:tcPr anchor="ctr"/>
                </a:tc>
                <a:tc>
                  <a:txBody>
                    <a:bodyPr/>
                    <a:lstStyle/>
                    <a:p>
                      <a:pPr algn="l"/>
                      <a:endParaRPr kumimoji="1" lang="ja-JP" altLang="en-US" sz="18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255415018"/>
                  </a:ext>
                </a:extLst>
              </a:tr>
              <a:tr h="727853">
                <a:tc>
                  <a:txBody>
                    <a:bodyPr/>
                    <a:lstStyle/>
                    <a:p>
                      <a:pPr algn="l"/>
                      <a:r>
                        <a:rPr kumimoji="1" lang="ja-JP" altLang="en-US" sz="1800" dirty="0">
                          <a:latin typeface="BIZ UDPゴシック" panose="020B0400000000000000" pitchFamily="50" charset="-128"/>
                          <a:ea typeface="BIZ UDPゴシック" panose="020B0400000000000000" pitchFamily="50" charset="-128"/>
                        </a:rPr>
                        <a:t>電話番号</a:t>
                      </a:r>
                    </a:p>
                  </a:txBody>
                  <a:tcPr anchor="ctr"/>
                </a:tc>
                <a:tc>
                  <a:txBody>
                    <a:bodyPr/>
                    <a:lstStyle/>
                    <a:p>
                      <a:pPr algn="l"/>
                      <a:endParaRPr kumimoji="1" lang="ja-JP" altLang="en-US" sz="18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14724127"/>
                  </a:ext>
                </a:extLst>
              </a:tr>
              <a:tr h="863498">
                <a:tc>
                  <a:txBody>
                    <a:bodyPr/>
                    <a:lstStyle/>
                    <a:p>
                      <a:pPr algn="l"/>
                      <a:r>
                        <a:rPr kumimoji="1" lang="ja-JP" altLang="en-US" sz="1800" dirty="0">
                          <a:latin typeface="BIZ UDPゴシック" panose="020B0400000000000000" pitchFamily="50" charset="-128"/>
                          <a:ea typeface="BIZ UDPゴシック" panose="020B0400000000000000" pitchFamily="50" charset="-128"/>
                        </a:rPr>
                        <a:t>保護者の氏名</a:t>
                      </a:r>
                      <a:endParaRPr kumimoji="1" lang="en-US" altLang="ja-JP" sz="1800" dirty="0">
                        <a:latin typeface="BIZ UDPゴシック" panose="020B0400000000000000" pitchFamily="50" charset="-128"/>
                        <a:ea typeface="BIZ UDPゴシック" panose="020B0400000000000000" pitchFamily="50" charset="-128"/>
                      </a:endParaRPr>
                    </a:p>
                    <a:p>
                      <a:pPr algn="l"/>
                      <a:r>
                        <a:rPr kumimoji="1" lang="ja-JP" altLang="en-US" sz="1800" dirty="0">
                          <a:latin typeface="BIZ UDPゴシック" panose="020B0400000000000000" pitchFamily="50" charset="-128"/>
                          <a:ea typeface="BIZ UDPゴシック" panose="020B0400000000000000" pitchFamily="50" charset="-128"/>
                        </a:rPr>
                        <a:t>（未成年の場合）</a:t>
                      </a:r>
                    </a:p>
                  </a:txBody>
                  <a:tcPr anchor="ctr"/>
                </a:tc>
                <a:tc>
                  <a:txBody>
                    <a:bodyPr/>
                    <a:lstStyle/>
                    <a:p>
                      <a:pPr algn="l"/>
                      <a:endParaRPr kumimoji="1" lang="ja-JP" altLang="en-US" sz="18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350225593"/>
                  </a:ext>
                </a:extLst>
              </a:tr>
              <a:tr h="863498">
                <a:tc>
                  <a:txBody>
                    <a:bodyPr/>
                    <a:lstStyle/>
                    <a:p>
                      <a:pPr algn="l"/>
                      <a:r>
                        <a:rPr kumimoji="1" lang="ja-JP" altLang="en-US" sz="1800" dirty="0">
                          <a:latin typeface="BIZ UDPゴシック" panose="020B0400000000000000" pitchFamily="50" charset="-128"/>
                          <a:ea typeface="BIZ UDPゴシック" panose="020B0400000000000000" pitchFamily="50" charset="-128"/>
                        </a:rPr>
                        <a:t>保護者の緊急連絡先：電話番号</a:t>
                      </a:r>
                      <a:endParaRPr kumimoji="1" lang="en-US" altLang="ja-JP" sz="1800" dirty="0">
                        <a:latin typeface="BIZ UDPゴシック" panose="020B0400000000000000" pitchFamily="50" charset="-128"/>
                        <a:ea typeface="BIZ UDPゴシック" panose="020B0400000000000000" pitchFamily="50" charset="-128"/>
                      </a:endParaRPr>
                    </a:p>
                    <a:p>
                      <a:pPr algn="l"/>
                      <a:r>
                        <a:rPr kumimoji="1" lang="ja-JP" altLang="en-US" sz="1800" dirty="0">
                          <a:latin typeface="BIZ UDPゴシック" panose="020B0400000000000000" pitchFamily="50" charset="-128"/>
                          <a:ea typeface="BIZ UDPゴシック" panose="020B0400000000000000" pitchFamily="50" charset="-128"/>
                        </a:rPr>
                        <a:t>（未成年の場合）</a:t>
                      </a:r>
                    </a:p>
                  </a:txBody>
                  <a:tcPr anchor="ctr"/>
                </a:tc>
                <a:tc>
                  <a:txBody>
                    <a:bodyPr/>
                    <a:lstStyle/>
                    <a:p>
                      <a:pPr algn="l"/>
                      <a:endParaRPr kumimoji="1" lang="ja-JP" altLang="en-US" sz="18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937822806"/>
                  </a:ext>
                </a:extLst>
              </a:tr>
            </a:tbl>
          </a:graphicData>
        </a:graphic>
      </p:graphicFrame>
      <p:sp>
        <p:nvSpPr>
          <p:cNvPr id="3" name="スライド番号プレースホルダー 2">
            <a:extLst>
              <a:ext uri="{FF2B5EF4-FFF2-40B4-BE49-F238E27FC236}">
                <a16:creationId xmlns:a16="http://schemas.microsoft.com/office/drawing/2014/main" id="{EE27503A-E212-67BE-5399-64B77FD9679B}"/>
              </a:ext>
            </a:extLst>
          </p:cNvPr>
          <p:cNvSpPr>
            <a:spLocks noGrp="1"/>
          </p:cNvSpPr>
          <p:nvPr>
            <p:ph type="sldNum" sz="quarter" idx="12"/>
          </p:nvPr>
        </p:nvSpPr>
        <p:spPr>
          <a:xfrm>
            <a:off x="10312924" y="6512296"/>
            <a:ext cx="1798300" cy="345704"/>
          </a:xfrm>
        </p:spPr>
        <p:txBody>
          <a:bodyPr/>
          <a:lstStyle/>
          <a:p>
            <a:pPr algn="r"/>
            <a:fld id="{4932B27F-0834-4F11-AF0D-3B42CF9EE089}" type="slidenum">
              <a:rPr lang="ja-JP" altLang="en-US" sz="2400" smtClean="0"/>
              <a:pPr algn="r"/>
              <a:t>5</a:t>
            </a:fld>
            <a:endParaRPr lang="ja-JP" altLang="en-US" sz="2400" dirty="0"/>
          </a:p>
        </p:txBody>
      </p:sp>
      <p:sp>
        <p:nvSpPr>
          <p:cNvPr id="7" name="テキスト ボックス 6">
            <a:extLst>
              <a:ext uri="{FF2B5EF4-FFF2-40B4-BE49-F238E27FC236}">
                <a16:creationId xmlns:a16="http://schemas.microsoft.com/office/drawing/2014/main" id="{9811F78B-FE5C-47B6-A012-2EEF56F8CA7C}"/>
              </a:ext>
            </a:extLst>
          </p:cNvPr>
          <p:cNvSpPr txBox="1"/>
          <p:nvPr/>
        </p:nvSpPr>
        <p:spPr>
          <a:xfrm>
            <a:off x="504497" y="5830505"/>
            <a:ext cx="11771586" cy="923330"/>
          </a:xfrm>
          <a:prstGeom prst="rect">
            <a:avLst/>
          </a:prstGeom>
          <a:noFill/>
        </p:spPr>
        <p:txBody>
          <a:bodyPr wrap="square" rtlCol="0">
            <a:spAutoFit/>
          </a:bodyPr>
          <a:lstStyle/>
          <a:p>
            <a:r>
              <a:rPr kumimoji="1" lang="ja-JP" altLang="en-US" b="1" dirty="0">
                <a:solidFill>
                  <a:srgbClr val="FF0000"/>
                </a:solidFill>
              </a:rPr>
              <a:t>提案提出時には、以下の文章を削除してください。</a:t>
            </a:r>
          </a:p>
          <a:p>
            <a:r>
              <a:rPr kumimoji="1" lang="en-US" altLang="ja-JP" b="1" dirty="0"/>
              <a:t>※</a:t>
            </a:r>
            <a:r>
              <a:rPr kumimoji="1" lang="ja-JP" altLang="en-US" b="1" dirty="0"/>
              <a:t>個人で申請の場合は、当該ページを削除してください。</a:t>
            </a:r>
            <a:endParaRPr kumimoji="1" lang="en-US" altLang="ja-JP" b="1" dirty="0"/>
          </a:p>
          <a:p>
            <a:r>
              <a:rPr lang="en-US" altLang="ja-JP" b="1" dirty="0"/>
              <a:t>※3</a:t>
            </a:r>
            <a:r>
              <a:rPr lang="ja-JP" altLang="en-US" b="1" dirty="0"/>
              <a:t>名の場合、本ページを複写してください。</a:t>
            </a:r>
            <a:endParaRPr kumimoji="1" lang="ja-JP" altLang="en-US" b="1" dirty="0"/>
          </a:p>
        </p:txBody>
      </p:sp>
    </p:spTree>
    <p:extLst>
      <p:ext uri="{BB962C8B-B14F-4D97-AF65-F5344CB8AC3E}">
        <p14:creationId xmlns:p14="http://schemas.microsoft.com/office/powerpoint/2010/main" val="645459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F0423-AFC6-1C04-EB93-690530385D89}"/>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4C8AA7B9-BD4E-E425-039F-E103B1427256}"/>
              </a:ext>
            </a:extLst>
          </p:cNvPr>
          <p:cNvSpPr>
            <a:spLocks noGrp="1"/>
          </p:cNvSpPr>
          <p:nvPr>
            <p:ph type="title"/>
          </p:nvPr>
        </p:nvSpPr>
        <p:spPr>
          <a:xfrm>
            <a:off x="186558" y="131380"/>
            <a:ext cx="10515600" cy="572813"/>
          </a:xfrm>
        </p:spPr>
        <p:txBody>
          <a:bodyPr>
            <a:normAutofit/>
          </a:bodyPr>
          <a:lstStyle/>
          <a:p>
            <a:r>
              <a:rPr kumimoji="1" lang="ja-JP" altLang="en-US" sz="2400" b="1" dirty="0">
                <a:latin typeface="BIZ UDPゴシック" panose="020B0400000000000000" pitchFamily="50" charset="-128"/>
                <a:ea typeface="BIZ UDPゴシック" panose="020B0400000000000000" pitchFamily="50" charset="-128"/>
              </a:rPr>
              <a:t>２　プロジェクトに対する想い</a:t>
            </a:r>
          </a:p>
        </p:txBody>
      </p:sp>
      <p:sp>
        <p:nvSpPr>
          <p:cNvPr id="2" name="スライド番号プレースホルダー 2">
            <a:extLst>
              <a:ext uri="{FF2B5EF4-FFF2-40B4-BE49-F238E27FC236}">
                <a16:creationId xmlns:a16="http://schemas.microsoft.com/office/drawing/2014/main" id="{9CE8A2C7-16A3-7C58-4353-5F9D35794607}"/>
              </a:ext>
            </a:extLst>
          </p:cNvPr>
          <p:cNvSpPr>
            <a:spLocks noGrp="1"/>
          </p:cNvSpPr>
          <p:nvPr>
            <p:ph type="sldNum" sz="quarter" idx="12"/>
          </p:nvPr>
        </p:nvSpPr>
        <p:spPr>
          <a:xfrm>
            <a:off x="10312924" y="6512296"/>
            <a:ext cx="1798300" cy="345704"/>
          </a:xfrm>
        </p:spPr>
        <p:txBody>
          <a:bodyPr/>
          <a:lstStyle/>
          <a:p>
            <a:pPr algn="r"/>
            <a:fld id="{4932B27F-0834-4F11-AF0D-3B42CF9EE089}" type="slidenum">
              <a:rPr lang="ja-JP" altLang="en-US" sz="2400" smtClean="0"/>
              <a:pPr algn="r"/>
              <a:t>6</a:t>
            </a:fld>
            <a:endParaRPr lang="ja-JP" altLang="en-US" sz="2400" dirty="0"/>
          </a:p>
        </p:txBody>
      </p:sp>
      <p:sp>
        <p:nvSpPr>
          <p:cNvPr id="3" name="正方形/長方形 2">
            <a:extLst>
              <a:ext uri="{FF2B5EF4-FFF2-40B4-BE49-F238E27FC236}">
                <a16:creationId xmlns:a16="http://schemas.microsoft.com/office/drawing/2014/main" id="{604299A2-561E-6DDE-E707-FEDDD42A3D53}"/>
              </a:ext>
            </a:extLst>
          </p:cNvPr>
          <p:cNvSpPr/>
          <p:nvPr/>
        </p:nvSpPr>
        <p:spPr>
          <a:xfrm>
            <a:off x="499241" y="970893"/>
            <a:ext cx="11193518" cy="49162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BIZ UDPゴシック" panose="020B0400000000000000" pitchFamily="50" charset="-128"/>
                <a:ea typeface="BIZ UDPゴシック" panose="020B0400000000000000" pitchFamily="50" charset="-128"/>
              </a:rPr>
              <a:t>◆提案するプロジェクトに対するあなたの想いやプロジェクトを実施する背景などを記載してください。</a:t>
            </a:r>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dirty="0"/>
          </a:p>
        </p:txBody>
      </p:sp>
    </p:spTree>
    <p:extLst>
      <p:ext uri="{BB962C8B-B14F-4D97-AF65-F5344CB8AC3E}">
        <p14:creationId xmlns:p14="http://schemas.microsoft.com/office/powerpoint/2010/main" val="147650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1160D-E6A4-7F6E-E527-426349988BE1}"/>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7C0219DE-A873-9DA2-9EA8-6350ED1E796C}"/>
              </a:ext>
            </a:extLst>
          </p:cNvPr>
          <p:cNvSpPr>
            <a:spLocks noGrp="1"/>
          </p:cNvSpPr>
          <p:nvPr>
            <p:ph type="title"/>
          </p:nvPr>
        </p:nvSpPr>
        <p:spPr>
          <a:xfrm>
            <a:off x="186558" y="131380"/>
            <a:ext cx="10515600" cy="572813"/>
          </a:xfrm>
        </p:spPr>
        <p:txBody>
          <a:bodyPr>
            <a:normAutofit/>
          </a:bodyPr>
          <a:lstStyle/>
          <a:p>
            <a:r>
              <a:rPr lang="ja-JP" altLang="en-US" sz="2400" b="1" dirty="0">
                <a:latin typeface="BIZ UDPゴシック" panose="020B0400000000000000" pitchFamily="50" charset="-128"/>
                <a:ea typeface="BIZ UDPゴシック" panose="020B0400000000000000" pitchFamily="50" charset="-128"/>
              </a:rPr>
              <a:t>３</a:t>
            </a:r>
            <a:r>
              <a:rPr kumimoji="1" lang="ja-JP" altLang="en-US" sz="2400" b="1" dirty="0">
                <a:latin typeface="BIZ UDPゴシック" panose="020B0400000000000000" pitchFamily="50" charset="-128"/>
                <a:ea typeface="BIZ UDPゴシック" panose="020B0400000000000000" pitchFamily="50" charset="-128"/>
              </a:rPr>
              <a:t>　プロジェクトの</a:t>
            </a:r>
            <a:r>
              <a:rPr lang="ja-JP" altLang="en-US" sz="2400" b="1" dirty="0">
                <a:latin typeface="BIZ UDPゴシック" panose="020B0400000000000000" pitchFamily="50" charset="-128"/>
                <a:ea typeface="BIZ UDPゴシック" panose="020B0400000000000000" pitchFamily="50" charset="-128"/>
              </a:rPr>
              <a:t>概要</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947ADFBC-6E87-BCE6-C76A-D7017A38C4AF}"/>
              </a:ext>
            </a:extLst>
          </p:cNvPr>
          <p:cNvSpPr/>
          <p:nvPr/>
        </p:nvSpPr>
        <p:spPr>
          <a:xfrm>
            <a:off x="499241" y="704193"/>
            <a:ext cx="11193518" cy="49162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BIZ UDPゴシック" panose="020B0400000000000000" pitchFamily="50" charset="-128"/>
                <a:ea typeface="BIZ UDPゴシック" panose="020B0400000000000000" pitchFamily="50" charset="-128"/>
              </a:rPr>
              <a:t>◆提案内容</a:t>
            </a:r>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r>
              <a:rPr lang="ja-JP" altLang="en-US" sz="2000" dirty="0">
                <a:solidFill>
                  <a:schemeClr val="tx1"/>
                </a:solidFill>
                <a:latin typeface="BIZ UDPゴシック" panose="020B0400000000000000" pitchFamily="50" charset="-128"/>
                <a:ea typeface="BIZ UDPゴシック" panose="020B0400000000000000" pitchFamily="50" charset="-128"/>
              </a:rPr>
              <a:t>　　</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dirty="0"/>
          </a:p>
        </p:txBody>
      </p:sp>
      <p:sp>
        <p:nvSpPr>
          <p:cNvPr id="2" name="テキスト ボックス 1">
            <a:extLst>
              <a:ext uri="{FF2B5EF4-FFF2-40B4-BE49-F238E27FC236}">
                <a16:creationId xmlns:a16="http://schemas.microsoft.com/office/drawing/2014/main" id="{4E89DCFC-D782-742D-EC63-BB4D2AC5F0A0}"/>
              </a:ext>
            </a:extLst>
          </p:cNvPr>
          <p:cNvSpPr txBox="1"/>
          <p:nvPr/>
        </p:nvSpPr>
        <p:spPr>
          <a:xfrm>
            <a:off x="880241" y="5657671"/>
            <a:ext cx="10812518" cy="1200329"/>
          </a:xfrm>
          <a:prstGeom prst="rect">
            <a:avLst/>
          </a:prstGeom>
          <a:noFill/>
        </p:spPr>
        <p:txBody>
          <a:bodyPr wrap="square" rtlCol="0">
            <a:spAutoFit/>
          </a:bodyPr>
          <a:lstStyle/>
          <a:p>
            <a:r>
              <a:rPr lang="ja-JP" altLang="en-US" b="1" dirty="0">
                <a:solidFill>
                  <a:srgbClr val="FF0000"/>
                </a:solidFill>
              </a:rPr>
              <a:t>提案書提出時には、以下の文章を削除してください。</a:t>
            </a:r>
            <a:endParaRPr lang="en-US" altLang="ja-JP" b="1" dirty="0">
              <a:solidFill>
                <a:srgbClr val="FF0000"/>
              </a:solidFill>
            </a:endParaRPr>
          </a:p>
          <a:p>
            <a:r>
              <a:rPr lang="ja-JP" altLang="en-US" b="1" dirty="0"/>
              <a:t>　</a:t>
            </a:r>
            <a:r>
              <a:rPr lang="en-US" altLang="ja-JP" b="1" dirty="0"/>
              <a:t>※</a:t>
            </a:r>
            <a:r>
              <a:rPr kumimoji="1" lang="ja-JP" altLang="en-US" b="1" dirty="0"/>
              <a:t>開発したいプロダクト・サービスを、図やスクリーンショットを使用するなど、専門家以外の人が分かるように記載してください。</a:t>
            </a:r>
            <a:endParaRPr kumimoji="1" lang="en-US" altLang="ja-JP" b="1" dirty="0"/>
          </a:p>
          <a:p>
            <a:r>
              <a:rPr lang="ja-JP" altLang="en-US" b="1" dirty="0">
                <a:solidFill>
                  <a:srgbClr val="FF0000"/>
                </a:solidFill>
              </a:rPr>
              <a:t>　</a:t>
            </a:r>
            <a:r>
              <a:rPr kumimoji="1" lang="en-US" altLang="ja-JP" b="1" dirty="0"/>
              <a:t>※5</a:t>
            </a:r>
            <a:r>
              <a:rPr kumimoji="1" lang="ja-JP" altLang="en-US" b="1" dirty="0"/>
              <a:t>ページ以内で記載してください。</a:t>
            </a:r>
            <a:endParaRPr kumimoji="1" lang="en-US" altLang="ja-JP" b="1" dirty="0"/>
          </a:p>
        </p:txBody>
      </p:sp>
      <p:sp>
        <p:nvSpPr>
          <p:cNvPr id="3" name="スライド番号プレースホルダー 2">
            <a:extLst>
              <a:ext uri="{FF2B5EF4-FFF2-40B4-BE49-F238E27FC236}">
                <a16:creationId xmlns:a16="http://schemas.microsoft.com/office/drawing/2014/main" id="{CB5EE369-DC18-61DD-9C16-9D34D4822A75}"/>
              </a:ext>
            </a:extLst>
          </p:cNvPr>
          <p:cNvSpPr>
            <a:spLocks noGrp="1"/>
          </p:cNvSpPr>
          <p:nvPr>
            <p:ph type="sldNum" sz="quarter" idx="12"/>
          </p:nvPr>
        </p:nvSpPr>
        <p:spPr>
          <a:xfrm>
            <a:off x="10312924" y="6512296"/>
            <a:ext cx="1798300" cy="345704"/>
          </a:xfrm>
        </p:spPr>
        <p:txBody>
          <a:bodyPr/>
          <a:lstStyle/>
          <a:p>
            <a:pPr algn="r"/>
            <a:fld id="{4932B27F-0834-4F11-AF0D-3B42CF9EE089}" type="slidenum">
              <a:rPr lang="ja-JP" altLang="en-US" sz="2400" smtClean="0"/>
              <a:pPr algn="r"/>
              <a:t>7</a:t>
            </a:fld>
            <a:endParaRPr lang="ja-JP" altLang="en-US" sz="2400" dirty="0"/>
          </a:p>
        </p:txBody>
      </p:sp>
    </p:spTree>
    <p:extLst>
      <p:ext uri="{BB962C8B-B14F-4D97-AF65-F5344CB8AC3E}">
        <p14:creationId xmlns:p14="http://schemas.microsoft.com/office/powerpoint/2010/main" val="2847175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5C68F-98BF-6268-700F-8D791BA78AC5}"/>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7C315CDC-F2D5-C7BE-58F4-EC3C902C2CFF}"/>
              </a:ext>
            </a:extLst>
          </p:cNvPr>
          <p:cNvSpPr>
            <a:spLocks noGrp="1"/>
          </p:cNvSpPr>
          <p:nvPr>
            <p:ph type="title"/>
          </p:nvPr>
        </p:nvSpPr>
        <p:spPr>
          <a:xfrm>
            <a:off x="186558" y="131380"/>
            <a:ext cx="10515600" cy="572813"/>
          </a:xfrm>
        </p:spPr>
        <p:txBody>
          <a:bodyPr>
            <a:normAutofit/>
          </a:bodyPr>
          <a:lstStyle/>
          <a:p>
            <a:r>
              <a:rPr lang="ja-JP" altLang="en-US" sz="2400" b="1" dirty="0">
                <a:latin typeface="BIZ UDPゴシック" panose="020B0400000000000000" pitchFamily="50" charset="-128"/>
                <a:ea typeface="BIZ UDPゴシック" panose="020B0400000000000000" pitchFamily="50" charset="-128"/>
              </a:rPr>
              <a:t>３</a:t>
            </a:r>
            <a:r>
              <a:rPr kumimoji="1" lang="ja-JP" altLang="en-US" sz="2400" b="1" dirty="0">
                <a:latin typeface="BIZ UDPゴシック" panose="020B0400000000000000" pitchFamily="50" charset="-128"/>
                <a:ea typeface="BIZ UDPゴシック" panose="020B0400000000000000" pitchFamily="50" charset="-128"/>
              </a:rPr>
              <a:t>　プロジェクトの</a:t>
            </a:r>
            <a:r>
              <a:rPr lang="ja-JP" altLang="en-US" sz="2400" b="1" dirty="0">
                <a:latin typeface="BIZ UDPゴシック" panose="020B0400000000000000" pitchFamily="50" charset="-128"/>
                <a:ea typeface="BIZ UDPゴシック" panose="020B0400000000000000" pitchFamily="50" charset="-128"/>
              </a:rPr>
              <a:t>概要</a:t>
            </a:r>
            <a:endParaRPr kumimoji="1" lang="ja-JP" altLang="en-US" sz="2400" b="1"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B9510B12-9EFE-82BB-8C6A-9FC7C734DA8E}"/>
              </a:ext>
            </a:extLst>
          </p:cNvPr>
          <p:cNvSpPr txBox="1"/>
          <p:nvPr/>
        </p:nvSpPr>
        <p:spPr>
          <a:xfrm>
            <a:off x="2070650" y="3012640"/>
            <a:ext cx="8392041" cy="584775"/>
          </a:xfrm>
          <a:prstGeom prst="rect">
            <a:avLst/>
          </a:prstGeom>
          <a:noFill/>
        </p:spPr>
        <p:txBody>
          <a:bodyPr wrap="none" rtlCol="0">
            <a:spAutoFit/>
          </a:bodyPr>
          <a:lstStyle/>
          <a:p>
            <a:r>
              <a:rPr kumimoji="1" lang="ja-JP" altLang="en-US" sz="3200" dirty="0"/>
              <a:t>必要に応じて、ページを複写してください。</a:t>
            </a:r>
          </a:p>
        </p:txBody>
      </p:sp>
      <p:sp>
        <p:nvSpPr>
          <p:cNvPr id="2" name="スライド番号プレースホルダー 2">
            <a:extLst>
              <a:ext uri="{FF2B5EF4-FFF2-40B4-BE49-F238E27FC236}">
                <a16:creationId xmlns:a16="http://schemas.microsoft.com/office/drawing/2014/main" id="{14BFA6B1-D1A3-093E-3BCF-E1AC122EA37B}"/>
              </a:ext>
            </a:extLst>
          </p:cNvPr>
          <p:cNvSpPr>
            <a:spLocks noGrp="1"/>
          </p:cNvSpPr>
          <p:nvPr>
            <p:ph type="sldNum" sz="quarter" idx="12"/>
          </p:nvPr>
        </p:nvSpPr>
        <p:spPr>
          <a:xfrm>
            <a:off x="10312924" y="6512296"/>
            <a:ext cx="1798300" cy="345704"/>
          </a:xfrm>
        </p:spPr>
        <p:txBody>
          <a:bodyPr/>
          <a:lstStyle/>
          <a:p>
            <a:pPr algn="r"/>
            <a:fld id="{4932B27F-0834-4F11-AF0D-3B42CF9EE089}" type="slidenum">
              <a:rPr lang="ja-JP" altLang="en-US" sz="2400" smtClean="0"/>
              <a:pPr algn="r"/>
              <a:t>8</a:t>
            </a:fld>
            <a:endParaRPr lang="ja-JP" altLang="en-US" sz="2400" dirty="0"/>
          </a:p>
        </p:txBody>
      </p:sp>
      <p:sp>
        <p:nvSpPr>
          <p:cNvPr id="5" name="正方形/長方形 4">
            <a:extLst>
              <a:ext uri="{FF2B5EF4-FFF2-40B4-BE49-F238E27FC236}">
                <a16:creationId xmlns:a16="http://schemas.microsoft.com/office/drawing/2014/main" id="{5EE91E41-BCA7-E156-CF17-29C7C4A5A04F}"/>
              </a:ext>
            </a:extLst>
          </p:cNvPr>
          <p:cNvSpPr/>
          <p:nvPr/>
        </p:nvSpPr>
        <p:spPr>
          <a:xfrm>
            <a:off x="499241" y="970893"/>
            <a:ext cx="11193518" cy="49162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BIZ UDPゴシック" panose="020B0400000000000000" pitchFamily="50" charset="-128"/>
                <a:ea typeface="BIZ UDPゴシック" panose="020B0400000000000000" pitchFamily="50" charset="-128"/>
              </a:rPr>
              <a:t>◆提案内容</a:t>
            </a:r>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r>
              <a:rPr lang="ja-JP" altLang="en-US" sz="2000" dirty="0">
                <a:solidFill>
                  <a:schemeClr val="tx1"/>
                </a:solidFill>
                <a:latin typeface="BIZ UDPゴシック" panose="020B0400000000000000" pitchFamily="50" charset="-128"/>
                <a:ea typeface="BIZ UDPゴシック" panose="020B0400000000000000" pitchFamily="50" charset="-128"/>
              </a:rPr>
              <a:t>　　</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dirty="0"/>
          </a:p>
        </p:txBody>
      </p:sp>
    </p:spTree>
    <p:extLst>
      <p:ext uri="{BB962C8B-B14F-4D97-AF65-F5344CB8AC3E}">
        <p14:creationId xmlns:p14="http://schemas.microsoft.com/office/powerpoint/2010/main" val="726654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ED83287F-31F0-E136-DF9F-199CD93156F9}"/>
              </a:ext>
            </a:extLst>
          </p:cNvPr>
          <p:cNvSpPr>
            <a:spLocks noGrp="1"/>
          </p:cNvSpPr>
          <p:nvPr>
            <p:ph type="title"/>
          </p:nvPr>
        </p:nvSpPr>
        <p:spPr>
          <a:xfrm>
            <a:off x="186558" y="131380"/>
            <a:ext cx="10515600" cy="572813"/>
          </a:xfrm>
        </p:spPr>
        <p:txBody>
          <a:bodyPr>
            <a:normAutofit/>
          </a:bodyPr>
          <a:lstStyle/>
          <a:p>
            <a:r>
              <a:rPr kumimoji="1" lang="ja-JP" altLang="en-US" sz="2400" b="1" dirty="0">
                <a:latin typeface="BIZ UDPゴシック" panose="020B0400000000000000" pitchFamily="50" charset="-128"/>
                <a:ea typeface="BIZ UDPゴシック" panose="020B0400000000000000" pitchFamily="50" charset="-128"/>
              </a:rPr>
              <a:t>４　プロジェクトの特徴</a:t>
            </a:r>
          </a:p>
        </p:txBody>
      </p:sp>
      <p:sp>
        <p:nvSpPr>
          <p:cNvPr id="2" name="スライド番号プレースホルダー 2">
            <a:extLst>
              <a:ext uri="{FF2B5EF4-FFF2-40B4-BE49-F238E27FC236}">
                <a16:creationId xmlns:a16="http://schemas.microsoft.com/office/drawing/2014/main" id="{BD072AB4-1B86-2058-A5EC-6BF49961B4E3}"/>
              </a:ext>
            </a:extLst>
          </p:cNvPr>
          <p:cNvSpPr>
            <a:spLocks noGrp="1"/>
          </p:cNvSpPr>
          <p:nvPr>
            <p:ph type="sldNum" sz="quarter" idx="12"/>
          </p:nvPr>
        </p:nvSpPr>
        <p:spPr>
          <a:xfrm>
            <a:off x="10312924" y="6512296"/>
            <a:ext cx="1798300" cy="345704"/>
          </a:xfrm>
        </p:spPr>
        <p:txBody>
          <a:bodyPr/>
          <a:lstStyle/>
          <a:p>
            <a:pPr algn="r"/>
            <a:fld id="{4932B27F-0834-4F11-AF0D-3B42CF9EE089}" type="slidenum">
              <a:rPr lang="ja-JP" altLang="en-US" sz="2400" smtClean="0"/>
              <a:pPr algn="r"/>
              <a:t>9</a:t>
            </a:fld>
            <a:endParaRPr lang="ja-JP" altLang="en-US" sz="2400" dirty="0"/>
          </a:p>
        </p:txBody>
      </p:sp>
      <p:sp>
        <p:nvSpPr>
          <p:cNvPr id="3" name="正方形/長方形 2">
            <a:extLst>
              <a:ext uri="{FF2B5EF4-FFF2-40B4-BE49-F238E27FC236}">
                <a16:creationId xmlns:a16="http://schemas.microsoft.com/office/drawing/2014/main" id="{28844E2D-DCF8-442C-A45A-2469337CCC2B}"/>
              </a:ext>
            </a:extLst>
          </p:cNvPr>
          <p:cNvSpPr/>
          <p:nvPr/>
        </p:nvSpPr>
        <p:spPr>
          <a:xfrm>
            <a:off x="343423" y="1064117"/>
            <a:ext cx="11193518" cy="49162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BIZ UDPゴシック" panose="020B0400000000000000" pitchFamily="50" charset="-128"/>
                <a:ea typeface="BIZ UDPゴシック" panose="020B0400000000000000" pitchFamily="50" charset="-128"/>
              </a:rPr>
              <a:t>◆提案するプロジェクトが「普通じゃない」部分は何ですか。</a:t>
            </a:r>
          </a:p>
          <a:p>
            <a:r>
              <a:rPr kumimoji="1" lang="ja-JP" altLang="en-US" sz="2000" dirty="0">
                <a:solidFill>
                  <a:schemeClr val="tx1"/>
                </a:solidFill>
                <a:latin typeface="BIZ UDPゴシック" panose="020B0400000000000000" pitchFamily="50" charset="-128"/>
                <a:ea typeface="BIZ UDPゴシック" panose="020B0400000000000000" pitchFamily="50" charset="-128"/>
              </a:rPr>
              <a:t>　（アイデア、技術、設計思想、使い方など、独自性や新規性、斬新さなどを記載してください。）</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r>
              <a:rPr lang="ja-JP" altLang="en-US" sz="2000" dirty="0">
                <a:solidFill>
                  <a:schemeClr val="tx1"/>
                </a:solidFill>
                <a:latin typeface="BIZ UDPゴシック" panose="020B0400000000000000" pitchFamily="50" charset="-128"/>
                <a:ea typeface="BIZ UDPゴシック" panose="020B0400000000000000" pitchFamily="50" charset="-128"/>
              </a:rPr>
              <a:t>　　</a:t>
            </a:r>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endParaRPr lang="en-US" altLang="ja-JP" sz="20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dirty="0"/>
          </a:p>
        </p:txBody>
      </p:sp>
    </p:spTree>
    <p:extLst>
      <p:ext uri="{BB962C8B-B14F-4D97-AF65-F5344CB8AC3E}">
        <p14:creationId xmlns:p14="http://schemas.microsoft.com/office/powerpoint/2010/main" val="249752212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853</Words>
  <Application>Microsoft Office PowerPoint</Application>
  <PresentationFormat>ワイド画面</PresentationFormat>
  <Paragraphs>159</Paragraphs>
  <Slides>10</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BIZ UDPゴシック</vt:lpstr>
      <vt:lpstr>游ゴシック</vt:lpstr>
      <vt:lpstr>游ゴシック Light</vt:lpstr>
      <vt:lpstr>Arial</vt:lpstr>
      <vt:lpstr>Office テーマ</vt:lpstr>
      <vt:lpstr>Houga プログラム提案書</vt:lpstr>
      <vt:lpstr>１　提案者に関する事項 (1)　提案者（グループの場合、リーダーの情報を記載）の情報</vt:lpstr>
      <vt:lpstr>１　提案者に関する事項 (2)　提案者（グループの場合、リーダーの情報を記載）の連絡先</vt:lpstr>
      <vt:lpstr>１　提案者に関する事項 (３)　提案者（グループの場合、メンバーの情報を記載）の情報</vt:lpstr>
      <vt:lpstr>１　提案者に関する事項 (４)　提案者（グループの場合、メンバーの情報を記載）の連絡先</vt:lpstr>
      <vt:lpstr>２　プロジェクトに対する想い</vt:lpstr>
      <vt:lpstr>３　プロジェクトの概要</vt:lpstr>
      <vt:lpstr>３　プロジェクトの概要</vt:lpstr>
      <vt:lpstr>４　プロジェクトの特徴</vt:lpstr>
      <vt:lpstr>５　プロダクト・サービスの開発スケジュール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将広 馬場</dc:creator>
  <cp:lastModifiedBy>将広 馬場</cp:lastModifiedBy>
  <cp:revision>2</cp:revision>
  <dcterms:created xsi:type="dcterms:W3CDTF">2026-02-21T08:09:51Z</dcterms:created>
  <dcterms:modified xsi:type="dcterms:W3CDTF">2026-05-22T08:19:57Z</dcterms:modified>
</cp:coreProperties>
</file>